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64" r:id="rId1"/>
  </p:sldMasterIdLst>
  <p:notesMasterIdLst>
    <p:notesMasterId r:id="rId35"/>
  </p:notesMasterIdLst>
  <p:handoutMasterIdLst>
    <p:handoutMasterId r:id="rId36"/>
  </p:handoutMasterIdLst>
  <p:sldIdLst>
    <p:sldId id="270" r:id="rId2"/>
    <p:sldId id="703" r:id="rId3"/>
    <p:sldId id="617" r:id="rId4"/>
    <p:sldId id="405" r:id="rId5"/>
    <p:sldId id="440" r:id="rId6"/>
    <p:sldId id="437" r:id="rId7"/>
    <p:sldId id="296" r:id="rId8"/>
    <p:sldId id="412" r:id="rId9"/>
    <p:sldId id="418" r:id="rId10"/>
    <p:sldId id="425" r:id="rId11"/>
    <p:sldId id="278" r:id="rId12"/>
    <p:sldId id="542" r:id="rId13"/>
    <p:sldId id="721" r:id="rId14"/>
    <p:sldId id="714" r:id="rId15"/>
    <p:sldId id="520" r:id="rId16"/>
    <p:sldId id="499" r:id="rId17"/>
    <p:sldId id="530" r:id="rId18"/>
    <p:sldId id="535" r:id="rId19"/>
    <p:sldId id="302" r:id="rId20"/>
    <p:sldId id="309" r:id="rId21"/>
    <p:sldId id="307" r:id="rId22"/>
    <p:sldId id="305" r:id="rId23"/>
    <p:sldId id="718" r:id="rId24"/>
    <p:sldId id="532" r:id="rId25"/>
    <p:sldId id="719" r:id="rId26"/>
    <p:sldId id="273" r:id="rId27"/>
    <p:sldId id="716" r:id="rId28"/>
    <p:sldId id="409" r:id="rId29"/>
    <p:sldId id="410" r:id="rId30"/>
    <p:sldId id="720" r:id="rId31"/>
    <p:sldId id="414" r:id="rId32"/>
    <p:sldId id="432" r:id="rId33"/>
    <p:sldId id="429" r:id="rId34"/>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859">
          <p15:clr>
            <a:srgbClr val="A4A3A4"/>
          </p15:clr>
        </p15:guide>
        <p15:guide id="4" pos="1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5"/>
    <p:restoredTop sz="60995" autoAdjust="0"/>
  </p:normalViewPr>
  <p:slideViewPr>
    <p:cSldViewPr snapToGrid="0" showGuides="1">
      <p:cViewPr>
        <p:scale>
          <a:sx n="120" d="100"/>
          <a:sy n="120" d="100"/>
        </p:scale>
        <p:origin x="736" y="-336"/>
      </p:cViewPr>
      <p:guideLst>
        <p:guide orient="horz" pos="2160"/>
        <p:guide pos="2880"/>
        <p:guide orient="horz" pos="859"/>
        <p:guide pos="1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99" d="100"/>
          <a:sy n="99" d="100"/>
        </p:scale>
        <p:origin x="-253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008A04-8895-42AA-9EE1-5CE343CE1A6A}" type="doc">
      <dgm:prSet loTypeId="urn:microsoft.com/office/officeart/2005/8/layout/venn2" loCatId="relationship" qsTypeId="urn:microsoft.com/office/officeart/2005/8/quickstyle/3d2#1" qsCatId="3D" csTypeId="urn:microsoft.com/office/officeart/2005/8/colors/colorful1#1" csCatId="colorful" phldr="1"/>
      <dgm:spPr/>
      <dgm:t>
        <a:bodyPr/>
        <a:lstStyle/>
        <a:p>
          <a:endParaRPr lang="en-US"/>
        </a:p>
      </dgm:t>
    </dgm:pt>
    <dgm:pt modelId="{20696743-B4C0-4BF5-8885-500CBB6F2899}" type="pres">
      <dgm:prSet presAssocID="{DD008A04-8895-42AA-9EE1-5CE343CE1A6A}" presName="Name0" presStyleCnt="0">
        <dgm:presLayoutVars>
          <dgm:chMax val="7"/>
          <dgm:resizeHandles val="exact"/>
        </dgm:presLayoutVars>
      </dgm:prSet>
      <dgm:spPr/>
    </dgm:pt>
  </dgm:ptLst>
  <dgm:cxnLst>
    <dgm:cxn modelId="{65F4125C-47C5-45DB-BE11-E63F3663F22F}" type="presOf" srcId="{DD008A04-8895-42AA-9EE1-5CE343CE1A6A}" destId="{20696743-B4C0-4BF5-8885-500CBB6F2899}" srcOrd="0" destOrd="0" presId="urn:microsoft.com/office/officeart/2005/8/layout/ven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7E5A6F-E995-FC40-807D-A8FFA6843AF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100">
                <a:latin typeface="Trebuchet MS" pitchFamily="34"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05908A03-57F6-714E-ADD4-8E035F99CAC4}"/>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smtClean="0">
                <a:latin typeface="Trebuchet MS" charset="0"/>
                <a:ea typeface="ＭＳ Ｐゴシック" charset="-128"/>
              </a:defRPr>
            </a:lvl1pPr>
          </a:lstStyle>
          <a:p>
            <a:pPr>
              <a:defRPr/>
            </a:pPr>
            <a:fld id="{82C42D56-AC87-46F1-88D6-28F429451CD6}" type="datetime1">
              <a:rPr lang="fr-FR"/>
              <a:pPr>
                <a:defRPr/>
              </a:pPr>
              <a:t>15/05/2018</a:t>
            </a:fld>
            <a:endParaRPr lang="en-US"/>
          </a:p>
        </p:txBody>
      </p:sp>
      <p:sp>
        <p:nvSpPr>
          <p:cNvPr id="4" name="Footer Placeholder 3">
            <a:extLst>
              <a:ext uri="{FF2B5EF4-FFF2-40B4-BE49-F238E27FC236}">
                <a16:creationId xmlns:a16="http://schemas.microsoft.com/office/drawing/2014/main" id="{6931D7FB-441B-5B47-AC0D-7B1A2E1B3CB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000">
                <a:latin typeface="Trebuchet MS" pitchFamily="34"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2C330447-AE19-AF4B-8A2D-1E6C0C5E8FD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Trebuchet MS" pitchFamily="34" charset="0"/>
              </a:defRPr>
            </a:lvl1pPr>
          </a:lstStyle>
          <a:p>
            <a:fld id="{DC19F0EC-BC05-47FE-BE10-F8B54902495B}" type="slidenum">
              <a:rPr lang="en-US" altLang="fr-FR"/>
              <a:pPr/>
              <a:t>‹#›</a:t>
            </a:fld>
            <a:endParaRPr lang="en-US" altLang="fr-FR"/>
          </a:p>
        </p:txBody>
      </p:sp>
    </p:spTree>
    <p:extLst>
      <p:ext uri="{BB962C8B-B14F-4D97-AF65-F5344CB8AC3E}">
        <p14:creationId xmlns:p14="http://schemas.microsoft.com/office/powerpoint/2010/main" val="41322078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91EB1A-3523-EC4A-A101-734C0B4E6AD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100">
                <a:latin typeface="Trebuchet MS" pitchFamily="34" charset="0"/>
                <a:ea typeface="ＭＳ Ｐゴシック" charset="-128"/>
                <a:cs typeface="+mn-cs"/>
              </a:defRPr>
            </a:lvl1pPr>
          </a:lstStyle>
          <a:p>
            <a:pPr>
              <a:defRPr/>
            </a:pPr>
            <a:endParaRPr lang="en-US"/>
          </a:p>
        </p:txBody>
      </p:sp>
      <p:sp>
        <p:nvSpPr>
          <p:cNvPr id="3" name="Date Placeholder 2">
            <a:extLst>
              <a:ext uri="{FF2B5EF4-FFF2-40B4-BE49-F238E27FC236}">
                <a16:creationId xmlns:a16="http://schemas.microsoft.com/office/drawing/2014/main" id="{9E69A98C-4861-9940-86AB-CDCF5B2E4AA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smtClean="0">
                <a:latin typeface="Trebuchet MS" charset="0"/>
                <a:ea typeface="ＭＳ Ｐゴシック" charset="-128"/>
              </a:defRPr>
            </a:lvl1pPr>
          </a:lstStyle>
          <a:p>
            <a:pPr>
              <a:defRPr/>
            </a:pPr>
            <a:fld id="{9F607334-5270-4E0C-B157-E631F05FD960}" type="datetime1">
              <a:rPr lang="fr-FR"/>
              <a:pPr>
                <a:defRPr/>
              </a:pPr>
              <a:t>15/05/2018</a:t>
            </a:fld>
            <a:endParaRPr lang="en-US"/>
          </a:p>
        </p:txBody>
      </p:sp>
      <p:sp>
        <p:nvSpPr>
          <p:cNvPr id="4" name="Slide Image Placeholder 3">
            <a:extLst>
              <a:ext uri="{FF2B5EF4-FFF2-40B4-BE49-F238E27FC236}">
                <a16:creationId xmlns:a16="http://schemas.microsoft.com/office/drawing/2014/main" id="{E35C5801-38EA-9644-9F44-CEDB3C3EA048}"/>
              </a:ext>
            </a:extLst>
          </p:cNvPr>
          <p:cNvSpPr>
            <a:spLocks noGrp="1" noRot="1" noChangeAspect="1"/>
          </p:cNvSpPr>
          <p:nvPr>
            <p:ph type="sldImg" idx="2"/>
          </p:nvPr>
        </p:nvSpPr>
        <p:spPr>
          <a:xfrm>
            <a:off x="1539875" y="685800"/>
            <a:ext cx="3638550" cy="2728913"/>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8E301182-5A30-0846-B430-03ADAEF8FAC0}"/>
              </a:ext>
            </a:extLst>
          </p:cNvPr>
          <p:cNvSpPr>
            <a:spLocks noGrp="1"/>
          </p:cNvSpPr>
          <p:nvPr>
            <p:ph type="body" sz="quarter" idx="3"/>
          </p:nvPr>
        </p:nvSpPr>
        <p:spPr>
          <a:xfrm>
            <a:off x="374650" y="3592513"/>
            <a:ext cx="6122988" cy="4906962"/>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2C97877D-FEA3-5A45-8FB7-D339A666881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000">
                <a:latin typeface="Trebuchet MS" pitchFamily="34" charset="0"/>
                <a:ea typeface="ＭＳ Ｐゴシック" charset="-128"/>
                <a:cs typeface="+mn-cs"/>
              </a:defRPr>
            </a:lvl1pPr>
          </a:lstStyle>
          <a:p>
            <a:pPr>
              <a:defRPr/>
            </a:pPr>
            <a:endParaRPr lang="en-US"/>
          </a:p>
        </p:txBody>
      </p:sp>
      <p:sp>
        <p:nvSpPr>
          <p:cNvPr id="7" name="Slide Number Placeholder 6">
            <a:extLst>
              <a:ext uri="{FF2B5EF4-FFF2-40B4-BE49-F238E27FC236}">
                <a16:creationId xmlns:a16="http://schemas.microsoft.com/office/drawing/2014/main" id="{68CF0627-BC21-A248-A5B2-6BA296683AE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Trebuchet MS" pitchFamily="34" charset="0"/>
              </a:defRPr>
            </a:lvl1pPr>
          </a:lstStyle>
          <a:p>
            <a:fld id="{CF9C147E-F1CD-4D81-84E8-06C21ADEB238}" type="slidenum">
              <a:rPr lang="en-US" altLang="fr-FR"/>
              <a:pPr/>
              <a:t>‹#›</a:t>
            </a:fld>
            <a:endParaRPr lang="en-US" altLang="fr-FR"/>
          </a:p>
        </p:txBody>
      </p:sp>
    </p:spTree>
    <p:extLst>
      <p:ext uri="{BB962C8B-B14F-4D97-AF65-F5344CB8AC3E}">
        <p14:creationId xmlns:p14="http://schemas.microsoft.com/office/powerpoint/2010/main" val="643998883"/>
      </p:ext>
    </p:extLst>
  </p:cSld>
  <p:clrMap bg1="lt1" tx1="dk1" bg2="lt2" tx2="dk2" accent1="accent1" accent2="accent2" accent3="accent3" accent4="accent4" accent5="accent5" accent6="accent6" hlink="hlink" folHlink="folHlink"/>
  <p:hf/>
  <p:notesStyle>
    <a:lvl1pPr algn="l" rtl="0" eaLnBrk="0" fontAlgn="base" hangingPunct="0">
      <a:lnSpc>
        <a:spcPct val="90000"/>
      </a:lnSpc>
      <a:spcBef>
        <a:spcPct val="25000"/>
      </a:spcBef>
      <a:spcAft>
        <a:spcPct val="0"/>
      </a:spcAft>
      <a:defRPr sz="1200" kern="1200">
        <a:solidFill>
          <a:schemeClr val="tx1"/>
        </a:solidFill>
        <a:latin typeface="+mn-lt"/>
        <a:ea typeface="ＭＳ Ｐゴシック" charset="-128"/>
        <a:cs typeface="ＭＳ Ｐゴシック" charset="-128"/>
      </a:defRPr>
    </a:lvl1pPr>
    <a:lvl2pPr marL="233363" indent="-119063" algn="l" rtl="0" eaLnBrk="0" fontAlgn="base" hangingPunct="0">
      <a:lnSpc>
        <a:spcPct val="90000"/>
      </a:lnSpc>
      <a:spcBef>
        <a:spcPct val="25000"/>
      </a:spcBef>
      <a:spcAft>
        <a:spcPct val="0"/>
      </a:spcAft>
      <a:buFont typeface="Wingdings" pitchFamily="2" charset="2"/>
      <a:buChar char="§"/>
      <a:defRPr sz="1200" kern="1200">
        <a:solidFill>
          <a:schemeClr val="tx1"/>
        </a:solidFill>
        <a:latin typeface="+mn-lt"/>
        <a:ea typeface="ＭＳ Ｐゴシック" charset="-128"/>
        <a:cs typeface="+mn-cs"/>
      </a:defRPr>
    </a:lvl2pPr>
    <a:lvl3pPr marL="457200" indent="-109538" algn="l" rtl="0" eaLnBrk="0" fontAlgn="base" hangingPunct="0">
      <a:lnSpc>
        <a:spcPct val="90000"/>
      </a:lnSpc>
      <a:spcBef>
        <a:spcPct val="25000"/>
      </a:spcBef>
      <a:spcAft>
        <a:spcPct val="0"/>
      </a:spcAft>
      <a:buSzPct val="130000"/>
      <a:buFont typeface="Wingdings" pitchFamily="2" charset="2"/>
      <a:defRPr sz="1200" kern="1200">
        <a:solidFill>
          <a:schemeClr val="tx1"/>
        </a:solidFill>
        <a:latin typeface="+mn-lt"/>
        <a:ea typeface="ＭＳ Ｐゴシック" charset="-128"/>
        <a:cs typeface="+mn-cs"/>
      </a:defRPr>
    </a:lvl3pPr>
    <a:lvl4pPr marL="690563" indent="-119063" algn="l" rtl="0" eaLnBrk="0" fontAlgn="base" hangingPunct="0">
      <a:lnSpc>
        <a:spcPct val="90000"/>
      </a:lnSpc>
      <a:spcBef>
        <a:spcPct val="25000"/>
      </a:spcBef>
      <a:spcAft>
        <a:spcPct val="0"/>
      </a:spcAft>
      <a:buSzPct val="130000"/>
      <a:buFont typeface="Wingdings" pitchFamily="2" charset="2"/>
      <a:buChar char="§"/>
      <a:defRPr sz="1200" kern="1200">
        <a:solidFill>
          <a:schemeClr val="tx1"/>
        </a:solidFill>
        <a:latin typeface="+mn-lt"/>
        <a:ea typeface="ＭＳ Ｐゴシック" charset="-128"/>
        <a:cs typeface="+mn-cs"/>
      </a:defRPr>
    </a:lvl4pPr>
    <a:lvl5pPr marL="914400" indent="-109538" algn="l" rtl="0" eaLnBrk="0" fontAlgn="base" hangingPunct="0">
      <a:lnSpc>
        <a:spcPct val="90000"/>
      </a:lnSpc>
      <a:spcBef>
        <a:spcPct val="25000"/>
      </a:spcBef>
      <a:spcAft>
        <a:spcPct val="0"/>
      </a:spcAft>
      <a:buSzPct val="130000"/>
      <a:buFont typeface="Wingdings" pitchFamily="2" charset="2"/>
      <a:buChar char="§"/>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xfrm>
            <a:off x="1779588" y="415925"/>
            <a:ext cx="3341687" cy="2508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fr-FR">
              <a:ea typeface="ＭＳ Ｐゴシック" pitchFamily="34" charset="-128"/>
            </a:endParaRPr>
          </a:p>
        </p:txBody>
      </p:sp>
      <p:sp>
        <p:nvSpPr>
          <p:cNvPr id="14339"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ct val="25000"/>
              </a:spcBef>
              <a:defRPr sz="1200">
                <a:solidFill>
                  <a:schemeClr val="tx1"/>
                </a:solidFill>
                <a:latin typeface="Calibri" pitchFamily="34" charset="0"/>
                <a:ea typeface="ＭＳ Ｐゴシック" pitchFamily="34" charset="-128"/>
              </a:defRPr>
            </a:lvl1pPr>
            <a:lvl2pPr marL="742950" indent="-285750">
              <a:lnSpc>
                <a:spcPct val="90000"/>
              </a:lnSpc>
              <a:spcBef>
                <a:spcPct val="25000"/>
              </a:spcBef>
              <a:buFont typeface="Wingdings" pitchFamily="2" charset="2"/>
              <a:buChar char="§"/>
              <a:defRPr sz="1200">
                <a:solidFill>
                  <a:schemeClr val="tx1"/>
                </a:solidFill>
                <a:latin typeface="Calibri" pitchFamily="34" charset="0"/>
                <a:ea typeface="ＭＳ Ｐゴシック" pitchFamily="34" charset="-128"/>
              </a:defRPr>
            </a:lvl2pPr>
            <a:lvl3pPr marL="1143000" indent="-228600">
              <a:lnSpc>
                <a:spcPct val="90000"/>
              </a:lnSpc>
              <a:spcBef>
                <a:spcPct val="25000"/>
              </a:spcBef>
              <a:buSzPct val="130000"/>
              <a:buFont typeface="Wingdings" pitchFamily="2" charset="2"/>
              <a:defRPr sz="1200">
                <a:solidFill>
                  <a:schemeClr val="tx1"/>
                </a:solidFill>
                <a:latin typeface="Calibri" pitchFamily="34" charset="0"/>
                <a:ea typeface="ＭＳ Ｐゴシック" pitchFamily="34" charset="-128"/>
              </a:defRPr>
            </a:lvl3pPr>
            <a:lvl4pPr marL="1600200" indent="-228600">
              <a:lnSpc>
                <a:spcPct val="90000"/>
              </a:lnSpc>
              <a:spcBef>
                <a:spcPct val="25000"/>
              </a:spcBef>
              <a:buSzPct val="130000"/>
              <a:buFont typeface="Wingdings" pitchFamily="2" charset="2"/>
              <a:buChar char="§"/>
              <a:defRPr sz="1200">
                <a:solidFill>
                  <a:schemeClr val="tx1"/>
                </a:solidFill>
                <a:latin typeface="Calibri" pitchFamily="34" charset="0"/>
                <a:ea typeface="ＭＳ Ｐゴシック" pitchFamily="34" charset="-128"/>
              </a:defRPr>
            </a:lvl4pPr>
            <a:lvl5pPr marL="2057400" indent="-228600">
              <a:lnSpc>
                <a:spcPct val="90000"/>
              </a:lnSpc>
              <a:spcBef>
                <a:spcPct val="25000"/>
              </a:spcBef>
              <a:buSzPct val="130000"/>
              <a:buFont typeface="Wingdings" pitchFamily="2" charset="2"/>
              <a:buChar char="§"/>
              <a:defRPr sz="12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9pPr>
          </a:lstStyle>
          <a:p>
            <a:pPr>
              <a:lnSpc>
                <a:spcPct val="100000"/>
              </a:lnSpc>
              <a:spcBef>
                <a:spcPct val="0"/>
              </a:spcBef>
            </a:pPr>
            <a:r>
              <a:rPr lang="en-US" altLang="fr-FR" sz="900">
                <a:latin typeface="Trebuchet MS" pitchFamily="34" charset="0"/>
              </a:rPr>
              <a:t>Copyright ©2010 OSPT, inc.  –  Confidential  –  All Rights Reserved   </a:t>
            </a:r>
          </a:p>
        </p:txBody>
      </p:sp>
      <p:sp>
        <p:nvSpPr>
          <p:cNvPr id="14340"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5000"/>
              </a:spcBef>
              <a:defRPr sz="1200">
                <a:solidFill>
                  <a:schemeClr val="tx1"/>
                </a:solidFill>
                <a:latin typeface="Calibri" pitchFamily="34" charset="0"/>
                <a:ea typeface="ＭＳ Ｐゴシック" pitchFamily="34" charset="-128"/>
              </a:defRPr>
            </a:lvl1pPr>
            <a:lvl2pPr marL="742950" indent="-285750">
              <a:lnSpc>
                <a:spcPct val="90000"/>
              </a:lnSpc>
              <a:spcBef>
                <a:spcPct val="25000"/>
              </a:spcBef>
              <a:buFont typeface="Wingdings" pitchFamily="2" charset="2"/>
              <a:buChar char="§"/>
              <a:defRPr sz="1200">
                <a:solidFill>
                  <a:schemeClr val="tx1"/>
                </a:solidFill>
                <a:latin typeface="Calibri" pitchFamily="34" charset="0"/>
                <a:ea typeface="ＭＳ Ｐゴシック" pitchFamily="34" charset="-128"/>
              </a:defRPr>
            </a:lvl2pPr>
            <a:lvl3pPr marL="1143000" indent="-228600">
              <a:lnSpc>
                <a:spcPct val="90000"/>
              </a:lnSpc>
              <a:spcBef>
                <a:spcPct val="25000"/>
              </a:spcBef>
              <a:buSzPct val="130000"/>
              <a:buFont typeface="Wingdings" pitchFamily="2" charset="2"/>
              <a:defRPr sz="1200">
                <a:solidFill>
                  <a:schemeClr val="tx1"/>
                </a:solidFill>
                <a:latin typeface="Calibri" pitchFamily="34" charset="0"/>
                <a:ea typeface="ＭＳ Ｐゴシック" pitchFamily="34" charset="-128"/>
              </a:defRPr>
            </a:lvl3pPr>
            <a:lvl4pPr marL="1600200" indent="-228600">
              <a:lnSpc>
                <a:spcPct val="90000"/>
              </a:lnSpc>
              <a:spcBef>
                <a:spcPct val="25000"/>
              </a:spcBef>
              <a:buSzPct val="130000"/>
              <a:buFont typeface="Wingdings" pitchFamily="2" charset="2"/>
              <a:buChar char="§"/>
              <a:defRPr sz="1200">
                <a:solidFill>
                  <a:schemeClr val="tx1"/>
                </a:solidFill>
                <a:latin typeface="Calibri" pitchFamily="34" charset="0"/>
                <a:ea typeface="ＭＳ Ｐゴシック" pitchFamily="34" charset="-128"/>
              </a:defRPr>
            </a:lvl4pPr>
            <a:lvl5pPr marL="2057400" indent="-228600">
              <a:lnSpc>
                <a:spcPct val="90000"/>
              </a:lnSpc>
              <a:spcBef>
                <a:spcPct val="25000"/>
              </a:spcBef>
              <a:buSzPct val="130000"/>
              <a:buFont typeface="Wingdings" pitchFamily="2" charset="2"/>
              <a:buChar char="§"/>
              <a:defRPr sz="12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9pPr>
          </a:lstStyle>
          <a:p>
            <a:pPr>
              <a:lnSpc>
                <a:spcPct val="100000"/>
              </a:lnSpc>
              <a:spcBef>
                <a:spcPct val="0"/>
              </a:spcBef>
            </a:pPr>
            <a:fld id="{AA7BD760-66D3-40FF-B718-11BA2588ADCE}" type="slidenum">
              <a:rPr lang="en-US" altLang="fr-FR" sz="1000">
                <a:latin typeface="Trebuchet MS" pitchFamily="34" charset="0"/>
              </a:rPr>
              <a:pPr>
                <a:lnSpc>
                  <a:spcPct val="100000"/>
                </a:lnSpc>
                <a:spcBef>
                  <a:spcPct val="0"/>
                </a:spcBef>
              </a:pPr>
              <a:t>1</a:t>
            </a:fld>
            <a:endParaRPr lang="en-US" altLang="fr-FR" sz="1000">
              <a:latin typeface="Trebuchet MS"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IFXSHAPE"/>
          <p:cNvSpPr>
            <a:spLocks noGrp="1" noRot="1" noChangeAspect="1" noChangeArrowheads="1" noTextEdit="1"/>
          </p:cNvSpPr>
          <p:nvPr>
            <p:ph type="sldImg"/>
          </p:nvPr>
        </p:nvSpPr>
        <p:spPr bwMode="auto">
          <a:xfrm>
            <a:off x="438150" y="1012825"/>
            <a:ext cx="6207125" cy="46561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IFXSHAPE"/>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fr-FR">
              <a:ea typeface="ＭＳ Ｐゴシック" pitchFamily="34" charset="-128"/>
            </a:endParaRPr>
          </a:p>
        </p:txBody>
      </p:sp>
      <p:sp>
        <p:nvSpPr>
          <p:cNvPr id="65539" name="IFXSHAPE"/>
          <p:cNvSpPr>
            <a:spLocks noGrp="1" noChangeArrowheads="1"/>
          </p:cNvSpPr>
          <p:nvPr>
            <p:ph type="hdr" sz="quarter"/>
          </p:nvPr>
        </p:nvSpPr>
        <p:spPr bwMode="auto">
          <a:xfrm>
            <a:off x="454025" y="295275"/>
            <a:ext cx="4422775" cy="41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100">
              <a:latin typeface="Trebuchet MS" pitchFamily="34" charset="0"/>
            </a:endParaRPr>
          </a:p>
        </p:txBody>
      </p:sp>
      <p:sp>
        <p:nvSpPr>
          <p:cNvPr id="65540" name="IFXSHAPE"/>
          <p:cNvSpPr>
            <a:spLocks noGrp="1" noChangeArrowheads="1"/>
          </p:cNvSpPr>
          <p:nvPr>
            <p:ph type="ftr" sz="quarter" idx="4"/>
          </p:nvPr>
        </p:nvSpPr>
        <p:spPr bwMode="auto">
          <a:xfrm>
            <a:off x="1317625" y="9940925"/>
            <a:ext cx="4824413"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fr-FR" sz="1000">
                <a:latin typeface="Trebuchet MS" pitchFamily="34" charset="0"/>
              </a:rPr>
              <a:t>Copyright © Infineon Technologies AG 2018. All rights reserved.</a:t>
            </a:r>
            <a:endParaRPr lang="en-US" altLang="fr-FR" sz="1000" b="1">
              <a:solidFill>
                <a:srgbClr val="E30034"/>
              </a:solidFill>
              <a:latin typeface="Trebuchet MS" pitchFamily="34" charset="0"/>
            </a:endParaRPr>
          </a:p>
        </p:txBody>
      </p:sp>
      <p:sp>
        <p:nvSpPr>
          <p:cNvPr id="65541" name="IFXSHAPE"/>
          <p:cNvSpPr>
            <a:spLocks noGrp="1" noChangeArrowheads="1"/>
          </p:cNvSpPr>
          <p:nvPr>
            <p:ph type="dt" sz="quarter" idx="1"/>
          </p:nvPr>
        </p:nvSpPr>
        <p:spPr bwMode="auto">
          <a:xfrm>
            <a:off x="454025" y="9940925"/>
            <a:ext cx="1150938"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825A1D-E6E2-4486-9FCD-F117A951C343}" type="datetime1">
              <a:rPr lang="fr-FR" altLang="fr-FR" sz="1000">
                <a:latin typeface="Trebuchet MS" pitchFamily="34" charset="0"/>
              </a:rPr>
              <a:pPr/>
              <a:t>15/05/2018</a:t>
            </a:fld>
            <a:endParaRPr lang="en-US" altLang="fr-FR" sz="1000">
              <a:latin typeface="Trebuchet MS" pitchFamily="34" charset="0"/>
            </a:endParaRPr>
          </a:p>
        </p:txBody>
      </p:sp>
      <p:sp>
        <p:nvSpPr>
          <p:cNvPr id="65542" name="IFXSHAPE"/>
          <p:cNvSpPr>
            <a:spLocks noGrp="1" noChangeArrowheads="1"/>
          </p:cNvSpPr>
          <p:nvPr>
            <p:ph type="sldNum" sz="quarter" idx="5"/>
          </p:nvPr>
        </p:nvSpPr>
        <p:spPr bwMode="auto">
          <a:xfrm>
            <a:off x="6142038" y="9940925"/>
            <a:ext cx="503237"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CC39F15-53EE-4E2A-846A-E203550FC3CF}" type="slidenum">
              <a:rPr lang="en-US" altLang="fr-FR" sz="1000">
                <a:latin typeface="Trebuchet MS" pitchFamily="34" charset="0"/>
              </a:rPr>
              <a:pPr/>
              <a:t>10</a:t>
            </a:fld>
            <a:endParaRPr lang="en-US" altLang="fr-FR" sz="1000">
              <a:latin typeface="Trebuchet MS"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xfrm>
            <a:off x="454025" y="1012825"/>
            <a:ext cx="6191250" cy="4643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ＭＳ Ｐゴシック" pitchFamily="34" charset="-128"/>
              </a:rPr>
              <a:t>CIPURSE has been also chosen by one of the most populated city in the US, integrated in the tender Specification of the Los Angeles Country Metropolitan Transport Authority</a:t>
            </a:r>
          </a:p>
        </p:txBody>
      </p:sp>
      <p:sp>
        <p:nvSpPr>
          <p:cNvPr id="67587"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100">
                <a:solidFill>
                  <a:srgbClr val="00214A"/>
                </a:solidFill>
                <a:latin typeface="Trebuchet MS" pitchFamily="34" charset="0"/>
              </a:rPr>
              <a:t>Open Standards are mandated by Public Transport Operators:</a:t>
            </a:r>
            <a:br>
              <a:rPr lang="en-US" altLang="en-US" sz="1100">
                <a:solidFill>
                  <a:srgbClr val="00214A"/>
                </a:solidFill>
                <a:latin typeface="Trebuchet MS" pitchFamily="34" charset="0"/>
              </a:rPr>
            </a:br>
            <a:r>
              <a:rPr lang="en-US" altLang="en-US" sz="1100">
                <a:solidFill>
                  <a:srgbClr val="00214A"/>
                </a:solidFill>
                <a:latin typeface="Trebuchet MS" pitchFamily="34" charset="0"/>
              </a:rPr>
              <a:t>The end of proprietary solutions</a:t>
            </a:r>
          </a:p>
        </p:txBody>
      </p:sp>
      <p:sp>
        <p:nvSpPr>
          <p:cNvPr id="67588"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000">
                <a:latin typeface="Trebuchet MS" pitchFamily="34" charset="0"/>
              </a:rPr>
              <a:t>Copyright © Infineon Technologies AG 2017. All rights reserved.</a:t>
            </a:r>
            <a:endParaRPr lang="en-US" altLang="en-US" sz="1000" b="1">
              <a:solidFill>
                <a:srgbClr val="E30034"/>
              </a:solidFill>
              <a:latin typeface="Trebuchet MS" pitchFamily="34" charset="0"/>
            </a:endParaRPr>
          </a:p>
        </p:txBody>
      </p:sp>
      <p:sp>
        <p:nvSpPr>
          <p:cNvPr id="67589"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705D40C-264C-4DFB-9946-748D0F757C8F}" type="datetime1">
              <a:rPr lang="fr-FR" altLang="en-US" sz="1000">
                <a:latin typeface="Trebuchet MS" pitchFamily="34" charset="0"/>
              </a:rPr>
              <a:pPr/>
              <a:t>15/05/2018</a:t>
            </a:fld>
            <a:endParaRPr lang="en-US" altLang="en-US" sz="1000">
              <a:latin typeface="Trebuchet MS" pitchFamily="34" charset="0"/>
            </a:endParaRPr>
          </a:p>
        </p:txBody>
      </p:sp>
      <p:sp>
        <p:nvSpPr>
          <p:cNvPr id="6759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91520DF-4B29-48CF-8804-CA7F4CAD9A5B}" type="slidenum">
              <a:rPr lang="en-US" altLang="en-US" sz="1000">
                <a:latin typeface="Trebuchet MS" pitchFamily="34" charset="0"/>
              </a:rPr>
              <a:pPr/>
              <a:t>11</a:t>
            </a:fld>
            <a:endParaRPr lang="en-US" altLang="en-US" sz="1000">
              <a:latin typeface="Trebuchet MS"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90000"/>
              </a:lnSpc>
              <a:spcBef>
                <a:spcPct val="25000"/>
              </a:spcBef>
              <a:spcAft>
                <a:spcPct val="0"/>
              </a:spcAft>
              <a:buClrTx/>
              <a:buSzTx/>
              <a:buFontTx/>
              <a:buNone/>
              <a:tabLst/>
              <a:defRPr/>
            </a:pPr>
            <a:r>
              <a:rPr lang="en-US" sz="1200" b="1" kern="1200" dirty="0">
                <a:solidFill>
                  <a:schemeClr val="tx1"/>
                </a:solidFill>
                <a:effectLst/>
                <a:latin typeface="+mn-lt"/>
                <a:ea typeface="ＭＳ Ｐゴシック" charset="-128"/>
                <a:cs typeface="ＭＳ Ｐゴシック" charset="-128"/>
              </a:rPr>
              <a:t>How does OSPT support the customers, designing in Cipurse (3 minutes)</a:t>
            </a:r>
            <a:endParaRPr lang="en-US" b="1" dirty="0">
              <a:effectLst/>
            </a:endParaRPr>
          </a:p>
          <a:p>
            <a:endParaRPr lang="fr-FR" altLang="fr-FR" dirty="0">
              <a:ea typeface="ＭＳ Ｐゴシック" pitchFamily="34" charset="-128"/>
            </a:endParaRPr>
          </a:p>
          <a:p>
            <a:r>
              <a:rPr lang="fr-FR" altLang="fr-FR" dirty="0" err="1">
                <a:ea typeface="ＭＳ Ｐゴシック" pitchFamily="34" charset="-128"/>
              </a:rPr>
              <a:t>Looking</a:t>
            </a:r>
            <a:r>
              <a:rPr lang="fr-FR" altLang="fr-FR" dirty="0">
                <a:ea typeface="ＭＳ Ｐゴシック" pitchFamily="34" charset="-128"/>
              </a:rPr>
              <a:t> at the </a:t>
            </a:r>
            <a:r>
              <a:rPr lang="fr-FR" altLang="fr-FR" dirty="0" err="1">
                <a:ea typeface="ＭＳ Ｐゴシック" pitchFamily="34" charset="-128"/>
              </a:rPr>
              <a:t>members</a:t>
            </a:r>
            <a:r>
              <a:rPr lang="fr-FR" altLang="fr-FR" dirty="0">
                <a:ea typeface="ＭＳ Ｐゴシック" pitchFamily="34" charset="-128"/>
              </a:rPr>
              <a:t>, </a:t>
            </a:r>
            <a:r>
              <a:rPr lang="fr-FR" altLang="fr-FR" dirty="0" err="1">
                <a:ea typeface="ＭＳ Ｐゴシック" pitchFamily="34" charset="-128"/>
              </a:rPr>
              <a:t>you</a:t>
            </a:r>
            <a:r>
              <a:rPr lang="fr-FR" altLang="fr-FR" dirty="0">
                <a:ea typeface="ＭＳ Ｐゴシック" pitchFamily="34" charset="-128"/>
              </a:rPr>
              <a:t> </a:t>
            </a:r>
            <a:r>
              <a:rPr lang="fr-FR" altLang="fr-FR" dirty="0" err="1">
                <a:ea typeface="ＭＳ Ｐゴシック" pitchFamily="34" charset="-128"/>
              </a:rPr>
              <a:t>can</a:t>
            </a:r>
            <a:r>
              <a:rPr lang="fr-FR" altLang="fr-FR" dirty="0">
                <a:ea typeface="ＭＳ Ｐゴシック" pitchFamily="34" charset="-128"/>
              </a:rPr>
              <a:t> </a:t>
            </a:r>
            <a:r>
              <a:rPr lang="fr-FR" altLang="fr-FR" dirty="0" err="1">
                <a:ea typeface="ＭＳ Ｐゴシック" pitchFamily="34" charset="-128"/>
              </a:rPr>
              <a:t>follow</a:t>
            </a:r>
            <a:r>
              <a:rPr lang="fr-FR" altLang="fr-FR" dirty="0">
                <a:ea typeface="ＭＳ Ｐゴシック" pitchFamily="34" charset="-128"/>
              </a:rPr>
              <a:t> the </a:t>
            </a:r>
            <a:r>
              <a:rPr lang="fr-FR" altLang="fr-FR" dirty="0" err="1">
                <a:ea typeface="ＭＳ Ｐゴシック" pitchFamily="34" charset="-128"/>
              </a:rPr>
              <a:t>path</a:t>
            </a:r>
            <a:r>
              <a:rPr lang="fr-FR" altLang="fr-FR" dirty="0">
                <a:ea typeface="ＭＳ Ｐゴシック" pitchFamily="34" charset="-128"/>
              </a:rPr>
              <a:t> </a:t>
            </a:r>
            <a:r>
              <a:rPr lang="fr-FR" altLang="fr-FR" dirty="0" err="1">
                <a:ea typeface="ＭＳ Ｐゴシック" pitchFamily="34" charset="-128"/>
              </a:rPr>
              <a:t>followed</a:t>
            </a:r>
            <a:r>
              <a:rPr lang="fr-FR" altLang="fr-FR" dirty="0">
                <a:ea typeface="ＭＳ Ｐゴシック" pitchFamily="34" charset="-128"/>
              </a:rPr>
              <a:t> by the Alliance </a:t>
            </a:r>
            <a:r>
              <a:rPr lang="fr-FR" altLang="fr-FR" dirty="0" err="1">
                <a:ea typeface="ＭＳ Ｐゴシック" pitchFamily="34" charset="-128"/>
              </a:rPr>
              <a:t>along</a:t>
            </a:r>
            <a:r>
              <a:rPr lang="fr-FR" altLang="fr-FR" dirty="0">
                <a:ea typeface="ＭＳ Ｐゴシック" pitchFamily="34" charset="-128"/>
              </a:rPr>
              <a:t> </a:t>
            </a:r>
            <a:r>
              <a:rPr lang="fr-FR" altLang="fr-FR" dirty="0" err="1">
                <a:ea typeface="ＭＳ Ｐゴシック" pitchFamily="34" charset="-128"/>
              </a:rPr>
              <a:t>its</a:t>
            </a:r>
            <a:r>
              <a:rPr lang="fr-FR" altLang="fr-FR" dirty="0">
                <a:ea typeface="ＭＳ Ｐゴシック" pitchFamily="34" charset="-128"/>
              </a:rPr>
              <a:t> 7 </a:t>
            </a:r>
            <a:r>
              <a:rPr lang="fr-FR" altLang="fr-FR" dirty="0" err="1">
                <a:ea typeface="ＭＳ Ｐゴシック" pitchFamily="34" charset="-128"/>
              </a:rPr>
              <a:t>years</a:t>
            </a:r>
            <a:r>
              <a:rPr lang="fr-FR" altLang="fr-FR" dirty="0">
                <a:ea typeface="ＭＳ Ｐゴシック" pitchFamily="34" charset="-128"/>
              </a:rPr>
              <a:t> of existence.</a:t>
            </a:r>
          </a:p>
          <a:p>
            <a:r>
              <a:rPr lang="fr-FR" altLang="fr-FR" dirty="0">
                <a:ea typeface="ＭＳ Ｐゴシック" pitchFamily="34" charset="-128"/>
              </a:rPr>
              <a:t>The </a:t>
            </a:r>
            <a:r>
              <a:rPr lang="fr-FR" altLang="fr-FR" dirty="0" err="1">
                <a:ea typeface="ＭＳ Ｐゴシック" pitchFamily="34" charset="-128"/>
              </a:rPr>
              <a:t>members</a:t>
            </a:r>
            <a:r>
              <a:rPr lang="fr-FR" altLang="fr-FR" dirty="0">
                <a:ea typeface="ＭＳ Ｐゴシック" pitchFamily="34" charset="-128"/>
              </a:rPr>
              <a:t> of OSPT Alliance </a:t>
            </a:r>
            <a:r>
              <a:rPr lang="fr-FR" altLang="fr-FR" dirty="0" err="1">
                <a:ea typeface="ＭＳ Ｐゴシック" pitchFamily="34" charset="-128"/>
              </a:rPr>
              <a:t>covers</a:t>
            </a:r>
            <a:r>
              <a:rPr lang="fr-FR" altLang="fr-FR" dirty="0">
                <a:ea typeface="ＭＳ Ｐゴシック" pitchFamily="34" charset="-128"/>
              </a:rPr>
              <a:t> the </a:t>
            </a:r>
            <a:r>
              <a:rPr lang="fr-FR" altLang="fr-FR" dirty="0" err="1">
                <a:ea typeface="ＭＳ Ｐゴシック" pitchFamily="34" charset="-128"/>
              </a:rPr>
              <a:t>whole</a:t>
            </a:r>
            <a:r>
              <a:rPr lang="fr-FR" altLang="fr-FR" dirty="0">
                <a:ea typeface="ＭＳ Ｐゴシック" pitchFamily="34" charset="-128"/>
              </a:rPr>
              <a:t> Value Chain.</a:t>
            </a:r>
          </a:p>
          <a:p>
            <a:r>
              <a:rPr lang="fr-FR" altLang="fr-FR" dirty="0">
                <a:ea typeface="ＭＳ Ｐゴシック" pitchFamily="34" charset="-128"/>
              </a:rPr>
              <a:t>It </a:t>
            </a:r>
            <a:r>
              <a:rPr lang="fr-FR" altLang="fr-FR" dirty="0" err="1">
                <a:ea typeface="ＭＳ Ｐゴシック" pitchFamily="34" charset="-128"/>
              </a:rPr>
              <a:t>started</a:t>
            </a:r>
            <a:r>
              <a:rPr lang="fr-FR" altLang="fr-FR" dirty="0">
                <a:ea typeface="ＭＳ Ｐゴシック" pitchFamily="34" charset="-128"/>
              </a:rPr>
              <a:t> </a:t>
            </a:r>
            <a:r>
              <a:rPr lang="fr-FR" altLang="fr-FR" dirty="0" err="1">
                <a:ea typeface="ＭＳ Ｐゴシック" pitchFamily="34" charset="-128"/>
              </a:rPr>
              <a:t>with</a:t>
            </a:r>
            <a:r>
              <a:rPr lang="fr-FR" altLang="fr-FR" dirty="0">
                <a:ea typeface="ＭＳ Ｐゴシック" pitchFamily="34" charset="-128"/>
              </a:rPr>
              <a:t> a </a:t>
            </a:r>
            <a:r>
              <a:rPr lang="fr-FR" altLang="fr-FR" dirty="0" err="1">
                <a:ea typeface="ＭＳ Ｐゴシック" pitchFamily="34" charset="-128"/>
              </a:rPr>
              <a:t>card</a:t>
            </a:r>
            <a:r>
              <a:rPr lang="fr-FR" altLang="fr-FR" dirty="0">
                <a:ea typeface="ＭＳ Ｐゴシック" pitchFamily="34" charset="-128"/>
              </a:rPr>
              <a:t> </a:t>
            </a:r>
            <a:r>
              <a:rPr lang="fr-FR" altLang="fr-FR" dirty="0" err="1">
                <a:ea typeface="ＭＳ Ｐゴシック" pitchFamily="34" charset="-128"/>
              </a:rPr>
              <a:t>spec</a:t>
            </a:r>
            <a:r>
              <a:rPr lang="fr-FR" altLang="fr-FR" dirty="0">
                <a:ea typeface="ＭＳ Ｐゴシック" pitchFamily="34" charset="-128"/>
              </a:rPr>
              <a:t> 5 </a:t>
            </a:r>
            <a:r>
              <a:rPr lang="fr-FR" altLang="fr-FR" dirty="0" err="1">
                <a:ea typeface="ＭＳ Ｐゴシック" pitchFamily="34" charset="-128"/>
              </a:rPr>
              <a:t>years</a:t>
            </a:r>
            <a:r>
              <a:rPr lang="fr-FR" altLang="fr-FR" dirty="0">
                <a:ea typeface="ＭＳ Ｐゴシック" pitchFamily="34" charset="-128"/>
              </a:rPr>
              <a:t> </a:t>
            </a:r>
            <a:r>
              <a:rPr lang="fr-FR" altLang="fr-FR" dirty="0" err="1">
                <a:ea typeface="ＭＳ Ｐゴシック" pitchFamily="34" charset="-128"/>
              </a:rPr>
              <a:t>ago</a:t>
            </a:r>
            <a:r>
              <a:rPr lang="fr-FR" altLang="fr-FR" dirty="0">
                <a:ea typeface="ＭＳ Ｐゴシック" pitchFamily="34" charset="-128"/>
              </a:rPr>
              <a:t>, and </a:t>
            </a:r>
            <a:r>
              <a:rPr lang="fr-FR" altLang="fr-FR" dirty="0" err="1">
                <a:ea typeface="ＭＳ Ｐゴシック" pitchFamily="34" charset="-128"/>
              </a:rPr>
              <a:t>its</a:t>
            </a:r>
            <a:r>
              <a:rPr lang="fr-FR" altLang="fr-FR" dirty="0">
                <a:ea typeface="ＭＳ Ｐゴシック" pitchFamily="34" charset="-128"/>
              </a:rPr>
              <a:t> </a:t>
            </a:r>
            <a:r>
              <a:rPr lang="fr-FR" altLang="fr-FR" dirty="0" err="1">
                <a:ea typeface="ＭＳ Ｐゴシック" pitchFamily="34" charset="-128"/>
              </a:rPr>
              <a:t>corresponding</a:t>
            </a:r>
            <a:r>
              <a:rPr lang="fr-FR" altLang="fr-FR" dirty="0">
                <a:ea typeface="ＭＳ Ｐゴシック" pitchFamily="34" charset="-128"/>
              </a:rPr>
              <a:t> certification program, </a:t>
            </a:r>
            <a:r>
              <a:rPr lang="fr-FR" altLang="fr-FR" dirty="0" err="1">
                <a:ea typeface="ＭＳ Ｐゴシック" pitchFamily="34" charset="-128"/>
              </a:rPr>
              <a:t>then</a:t>
            </a:r>
            <a:r>
              <a:rPr lang="fr-FR" altLang="fr-FR" dirty="0">
                <a:ea typeface="ＭＳ Ｐゴシック" pitchFamily="34" charset="-128"/>
              </a:rPr>
              <a:t> a SAM </a:t>
            </a:r>
            <a:r>
              <a:rPr lang="fr-FR" altLang="fr-FR" dirty="0" err="1">
                <a:ea typeface="ＭＳ Ｐゴシック" pitchFamily="34" charset="-128"/>
              </a:rPr>
              <a:t>spec</a:t>
            </a:r>
            <a:r>
              <a:rPr lang="fr-FR" altLang="fr-FR" dirty="0">
                <a:ea typeface="ＭＳ Ｐゴシック" pitchFamily="34" charset="-128"/>
              </a:rPr>
              <a:t> has been </a:t>
            </a:r>
            <a:r>
              <a:rPr lang="fr-FR" altLang="fr-FR" dirty="0" err="1">
                <a:ea typeface="ＭＳ Ｐゴシック" pitchFamily="34" charset="-128"/>
              </a:rPr>
              <a:t>published</a:t>
            </a:r>
            <a:r>
              <a:rPr lang="fr-FR" altLang="fr-FR" dirty="0">
                <a:ea typeface="ＭＳ Ｐゴシック" pitchFamily="34" charset="-128"/>
              </a:rPr>
              <a:t>, and </a:t>
            </a:r>
            <a:r>
              <a:rPr lang="fr-FR" altLang="fr-FR" dirty="0" err="1">
                <a:ea typeface="ＭＳ Ｐゴシック" pitchFamily="34" charset="-128"/>
              </a:rPr>
              <a:t>we</a:t>
            </a:r>
            <a:r>
              <a:rPr lang="fr-FR" altLang="fr-FR" dirty="0">
                <a:ea typeface="ＭＳ Ｐゴシック" pitchFamily="34" charset="-128"/>
              </a:rPr>
              <a:t> have </a:t>
            </a:r>
            <a:r>
              <a:rPr lang="fr-FR" altLang="fr-FR" dirty="0" err="1">
                <a:ea typeface="ＭＳ Ｐゴシック" pitchFamily="34" charset="-128"/>
              </a:rPr>
              <a:t>showed</a:t>
            </a:r>
            <a:r>
              <a:rPr lang="fr-FR" altLang="fr-FR" dirty="0">
                <a:ea typeface="ＭＳ Ｐゴシック" pitchFamily="34" charset="-128"/>
              </a:rPr>
              <a:t> in the last </a:t>
            </a:r>
            <a:r>
              <a:rPr lang="fr-FR" altLang="fr-FR" dirty="0" err="1">
                <a:ea typeface="ＭＳ Ｐゴシック" pitchFamily="34" charset="-128"/>
              </a:rPr>
              <a:t>years</a:t>
            </a:r>
            <a:r>
              <a:rPr lang="fr-FR" altLang="fr-FR" dirty="0">
                <a:ea typeface="ＭＳ Ｐゴシック" pitchFamily="34" charset="-128"/>
              </a:rPr>
              <a:t> how </a:t>
            </a:r>
            <a:r>
              <a:rPr lang="fr-FR" altLang="fr-FR" dirty="0" err="1">
                <a:ea typeface="ＭＳ Ｐゴシック" pitchFamily="34" charset="-128"/>
              </a:rPr>
              <a:t>much</a:t>
            </a:r>
            <a:r>
              <a:rPr lang="fr-FR" altLang="fr-FR" dirty="0">
                <a:ea typeface="ＭＳ Ｐゴシック" pitchFamily="34" charset="-128"/>
              </a:rPr>
              <a:t> </a:t>
            </a:r>
            <a:r>
              <a:rPr lang="fr-FR" altLang="fr-FR" dirty="0" err="1">
                <a:ea typeface="ＭＳ Ｐゴシック" pitchFamily="34" charset="-128"/>
              </a:rPr>
              <a:t>our</a:t>
            </a:r>
            <a:r>
              <a:rPr lang="fr-FR" altLang="fr-FR" dirty="0">
                <a:ea typeface="ＭＳ Ｐゴシック" pitchFamily="34" charset="-128"/>
              </a:rPr>
              <a:t> </a:t>
            </a:r>
            <a:r>
              <a:rPr lang="fr-FR" altLang="fr-FR" dirty="0" err="1">
                <a:ea typeface="ＭＳ Ｐゴシック" pitchFamily="34" charset="-128"/>
              </a:rPr>
              <a:t>members</a:t>
            </a:r>
            <a:r>
              <a:rPr lang="fr-FR" altLang="fr-FR" dirty="0">
                <a:ea typeface="ＭＳ Ｐゴシック" pitchFamily="34" charset="-128"/>
              </a:rPr>
              <a:t> are </a:t>
            </a:r>
            <a:r>
              <a:rPr lang="fr-FR" altLang="fr-FR" dirty="0" err="1">
                <a:ea typeface="ＭＳ Ｐゴシック" pitchFamily="34" charset="-128"/>
              </a:rPr>
              <a:t>looking</a:t>
            </a:r>
            <a:r>
              <a:rPr lang="fr-FR" altLang="fr-FR" dirty="0">
                <a:ea typeface="ＭＳ Ｐゴシック" pitchFamily="34" charset="-128"/>
              </a:rPr>
              <a:t> at the HCE </a:t>
            </a:r>
            <a:r>
              <a:rPr lang="fr-FR" altLang="fr-FR" dirty="0" err="1">
                <a:ea typeface="ＭＳ Ｐゴシック" pitchFamily="34" charset="-128"/>
              </a:rPr>
              <a:t>opportunity</a:t>
            </a:r>
            <a:r>
              <a:rPr lang="fr-FR" altLang="fr-FR" dirty="0">
                <a:ea typeface="ＭＳ Ｐゴシック" pitchFamily="34" charset="-128"/>
              </a:rPr>
              <a:t> </a:t>
            </a:r>
            <a:r>
              <a:rPr lang="fr-FR" altLang="fr-FR" dirty="0" err="1">
                <a:ea typeface="ＭＳ Ｐゴシック" pitchFamily="34" charset="-128"/>
              </a:rPr>
              <a:t>through</a:t>
            </a:r>
            <a:r>
              <a:rPr lang="fr-FR" altLang="fr-FR" dirty="0">
                <a:ea typeface="ＭＳ Ｐゴシック" pitchFamily="34" charset="-128"/>
              </a:rPr>
              <a:t> a WP, </a:t>
            </a:r>
            <a:r>
              <a:rPr lang="fr-FR" altLang="fr-FR" dirty="0" err="1">
                <a:ea typeface="ＭＳ Ｐゴシック" pitchFamily="34" charset="-128"/>
              </a:rPr>
              <a:t>then</a:t>
            </a:r>
            <a:r>
              <a:rPr lang="fr-FR" altLang="fr-FR" dirty="0">
                <a:ea typeface="ＭＳ Ｐゴシック" pitchFamily="34" charset="-128"/>
              </a:rPr>
              <a:t> a POC, and </a:t>
            </a:r>
            <a:r>
              <a:rPr lang="fr-FR" altLang="fr-FR" dirty="0" err="1">
                <a:ea typeface="ＭＳ Ｐゴシック" pitchFamily="34" charset="-128"/>
              </a:rPr>
              <a:t>now</a:t>
            </a:r>
            <a:r>
              <a:rPr lang="fr-FR" altLang="fr-FR" dirty="0">
                <a:ea typeface="ＭＳ Ｐゴシック" pitchFamily="34" charset="-128"/>
              </a:rPr>
              <a:t> </a:t>
            </a:r>
            <a:r>
              <a:rPr lang="fr-FR" altLang="fr-FR" dirty="0" err="1">
                <a:ea typeface="ＭＳ Ｐゴシック" pitchFamily="34" charset="-128"/>
              </a:rPr>
              <a:t>we</a:t>
            </a:r>
            <a:r>
              <a:rPr lang="fr-FR" altLang="fr-FR" dirty="0">
                <a:ea typeface="ＭＳ Ｐゴシック" pitchFamily="34" charset="-128"/>
              </a:rPr>
              <a:t> are on the verge to </a:t>
            </a:r>
            <a:r>
              <a:rPr lang="fr-FR" altLang="fr-FR" dirty="0" err="1">
                <a:ea typeface="ＭＳ Ｐゴシック" pitchFamily="34" charset="-128"/>
              </a:rPr>
              <a:t>produce</a:t>
            </a:r>
            <a:r>
              <a:rPr lang="fr-FR" altLang="fr-FR" dirty="0">
                <a:ea typeface="ＭＳ Ｐゴシック" pitchFamily="34" charset="-128"/>
              </a:rPr>
              <a:t> the HCE </a:t>
            </a:r>
            <a:r>
              <a:rPr lang="fr-FR" altLang="fr-FR" dirty="0" err="1">
                <a:ea typeface="ＭＳ Ｐゴシック" pitchFamily="34" charset="-128"/>
              </a:rPr>
              <a:t>specs</a:t>
            </a:r>
            <a:r>
              <a:rPr lang="fr-FR" altLang="fr-FR" dirty="0">
                <a:ea typeface="ＭＳ Ｐゴシック" pitchFamily="34" charset="-128"/>
              </a:rPr>
              <a:t>. In // </a:t>
            </a:r>
            <a:r>
              <a:rPr lang="fr-FR" altLang="fr-FR" dirty="0" err="1">
                <a:ea typeface="ＭＳ Ｐゴシック" pitchFamily="34" charset="-128"/>
              </a:rPr>
              <a:t>we</a:t>
            </a:r>
            <a:r>
              <a:rPr lang="fr-FR" altLang="fr-FR" dirty="0">
                <a:ea typeface="ＭＳ Ｐゴシック" pitchFamily="34" charset="-128"/>
              </a:rPr>
              <a:t> </a:t>
            </a:r>
            <a:r>
              <a:rPr lang="fr-FR" altLang="fr-FR" dirty="0" err="1">
                <a:ea typeface="ＭＳ Ｐゴシック" pitchFamily="34" charset="-128"/>
              </a:rPr>
              <a:t>will</a:t>
            </a:r>
            <a:r>
              <a:rPr lang="fr-FR" altLang="fr-FR" dirty="0">
                <a:ea typeface="ＭＳ Ｐゴシック" pitchFamily="34" charset="-128"/>
              </a:rPr>
              <a:t> </a:t>
            </a:r>
            <a:r>
              <a:rPr lang="fr-FR" altLang="fr-FR" dirty="0" err="1">
                <a:ea typeface="ＭＳ Ｐゴシック" pitchFamily="34" charset="-128"/>
              </a:rPr>
              <a:t>also</a:t>
            </a:r>
            <a:r>
              <a:rPr lang="fr-FR" altLang="fr-FR" dirty="0">
                <a:ea typeface="ＭＳ Ｐゴシック" pitchFamily="34" charset="-128"/>
              </a:rPr>
              <a:t> </a:t>
            </a:r>
            <a:r>
              <a:rPr lang="fr-FR" altLang="fr-FR" dirty="0" err="1">
                <a:ea typeface="ＭＳ Ｐゴシック" pitchFamily="34" charset="-128"/>
              </a:rPr>
              <a:t>produce</a:t>
            </a:r>
            <a:r>
              <a:rPr lang="fr-FR" altLang="fr-FR" dirty="0">
                <a:ea typeface="ＭＳ Ｐゴシック" pitchFamily="34" charset="-128"/>
              </a:rPr>
              <a:t> a </a:t>
            </a:r>
            <a:r>
              <a:rPr lang="fr-FR" altLang="fr-FR" dirty="0" err="1">
                <a:ea typeface="ＭＳ Ｐゴシック" pitchFamily="34" charset="-128"/>
              </a:rPr>
              <a:t>reader</a:t>
            </a:r>
            <a:r>
              <a:rPr lang="fr-FR" altLang="fr-FR" dirty="0">
                <a:ea typeface="ＭＳ Ｐゴシック" pitchFamily="34" charset="-128"/>
              </a:rPr>
              <a:t> </a:t>
            </a:r>
            <a:r>
              <a:rPr lang="fr-FR" altLang="fr-FR" dirty="0" err="1">
                <a:ea typeface="ＭＳ Ｐゴシック" pitchFamily="34" charset="-128"/>
              </a:rPr>
              <a:t>spec</a:t>
            </a:r>
            <a:r>
              <a:rPr lang="fr-FR" altLang="fr-FR" dirty="0">
                <a:ea typeface="ＭＳ Ｐゴシック" pitchFamily="34" charset="-128"/>
              </a:rPr>
              <a:t> and the Alliance </a:t>
            </a:r>
            <a:r>
              <a:rPr lang="fr-FR" altLang="fr-FR" dirty="0" err="1">
                <a:ea typeface="ＭＳ Ｐゴシック" pitchFamily="34" charset="-128"/>
              </a:rPr>
              <a:t>is</a:t>
            </a:r>
            <a:r>
              <a:rPr lang="fr-FR" altLang="fr-FR" dirty="0">
                <a:ea typeface="ＭＳ Ｐゴシック" pitchFamily="34" charset="-128"/>
              </a:rPr>
              <a:t> </a:t>
            </a:r>
            <a:r>
              <a:rPr lang="fr-FR" altLang="fr-FR" dirty="0" err="1">
                <a:ea typeface="ＭＳ Ｐゴシック" pitchFamily="34" charset="-128"/>
              </a:rPr>
              <a:t>actively</a:t>
            </a:r>
            <a:r>
              <a:rPr lang="fr-FR" altLang="fr-FR" dirty="0">
                <a:ea typeface="ＭＳ Ｐゴシック" pitchFamily="34" charset="-128"/>
              </a:rPr>
              <a:t> </a:t>
            </a:r>
            <a:r>
              <a:rPr lang="fr-FR" altLang="fr-FR" dirty="0" err="1">
                <a:ea typeface="ＭＳ Ｐゴシック" pitchFamily="34" charset="-128"/>
              </a:rPr>
              <a:t>looking</a:t>
            </a:r>
            <a:r>
              <a:rPr lang="fr-FR" altLang="fr-FR" dirty="0">
                <a:ea typeface="ＭＳ Ｐゴシック" pitchFamily="34" charset="-128"/>
              </a:rPr>
              <a:t> on how to </a:t>
            </a:r>
            <a:r>
              <a:rPr lang="fr-FR" altLang="fr-FR" dirty="0" err="1">
                <a:ea typeface="ＭＳ Ｐゴシック" pitchFamily="34" charset="-128"/>
              </a:rPr>
              <a:t>elaborate</a:t>
            </a:r>
            <a:r>
              <a:rPr lang="fr-FR" altLang="fr-FR" dirty="0">
                <a:ea typeface="ＭＳ Ｐゴシック" pitchFamily="34" charset="-128"/>
              </a:rPr>
              <a:t> </a:t>
            </a:r>
            <a:r>
              <a:rPr lang="fr-FR" altLang="fr-FR" dirty="0" err="1">
                <a:ea typeface="ＭＳ Ｐゴシック" pitchFamily="34" charset="-128"/>
              </a:rPr>
              <a:t>further</a:t>
            </a:r>
            <a:r>
              <a:rPr lang="fr-FR" altLang="fr-FR" dirty="0">
                <a:ea typeface="ＭＳ Ｐゴシック" pitchFamily="34" charset="-128"/>
              </a:rPr>
              <a:t>. </a:t>
            </a:r>
          </a:p>
          <a:p>
            <a:r>
              <a:rPr lang="fr-FR" altLang="fr-FR" dirty="0">
                <a:ea typeface="ＭＳ Ｐゴシック" pitchFamily="34" charset="-128"/>
              </a:rPr>
              <a:t>It </a:t>
            </a:r>
            <a:r>
              <a:rPr lang="fr-FR" altLang="fr-FR" dirty="0" err="1">
                <a:ea typeface="ＭＳ Ｐゴシック" pitchFamily="34" charset="-128"/>
              </a:rPr>
              <a:t>is</a:t>
            </a:r>
            <a:r>
              <a:rPr lang="fr-FR" altLang="fr-FR" dirty="0">
                <a:ea typeface="ＭＳ Ｐゴシック" pitchFamily="34" charset="-128"/>
              </a:rPr>
              <a:t> important to </a:t>
            </a:r>
            <a:r>
              <a:rPr lang="fr-FR" altLang="fr-FR" dirty="0" err="1">
                <a:ea typeface="ＭＳ Ｐゴシック" pitchFamily="34" charset="-128"/>
              </a:rPr>
              <a:t>notify</a:t>
            </a:r>
            <a:r>
              <a:rPr lang="fr-FR" altLang="fr-FR" dirty="0">
                <a:ea typeface="ＭＳ Ｐゴシック" pitchFamily="34" charset="-128"/>
              </a:rPr>
              <a:t> </a:t>
            </a:r>
            <a:r>
              <a:rPr lang="fr-FR" altLang="fr-FR" dirty="0" err="1">
                <a:ea typeface="ＭＳ Ｐゴシック" pitchFamily="34" charset="-128"/>
              </a:rPr>
              <a:t>here</a:t>
            </a:r>
            <a:r>
              <a:rPr lang="fr-FR" altLang="fr-FR" dirty="0">
                <a:ea typeface="ＭＳ Ｐゴシック" pitchFamily="34" charset="-128"/>
              </a:rPr>
              <a:t> </a:t>
            </a:r>
            <a:r>
              <a:rPr lang="fr-FR" altLang="fr-FR" dirty="0" err="1">
                <a:ea typeface="ＭＳ Ｐゴシック" pitchFamily="34" charset="-128"/>
              </a:rPr>
              <a:t>that</a:t>
            </a:r>
            <a:r>
              <a:rPr lang="fr-FR" altLang="fr-FR" dirty="0">
                <a:ea typeface="ＭＳ Ｐゴシック" pitchFamily="34" charset="-128"/>
              </a:rPr>
              <a:t> </a:t>
            </a:r>
            <a:r>
              <a:rPr lang="fr-FR" altLang="fr-FR" dirty="0" err="1">
                <a:ea typeface="ＭＳ Ｐゴシック" pitchFamily="34" charset="-128"/>
              </a:rPr>
              <a:t>this</a:t>
            </a:r>
            <a:r>
              <a:rPr lang="fr-FR" altLang="fr-FR" dirty="0">
                <a:ea typeface="ＭＳ Ｐゴシック" pitchFamily="34" charset="-128"/>
              </a:rPr>
              <a:t> </a:t>
            </a:r>
            <a:r>
              <a:rPr lang="fr-FR" altLang="fr-FR" dirty="0" err="1">
                <a:ea typeface="ＭＳ Ｐゴシック" pitchFamily="34" charset="-128"/>
              </a:rPr>
              <a:t>is</a:t>
            </a:r>
            <a:r>
              <a:rPr lang="fr-FR" altLang="fr-FR" dirty="0">
                <a:ea typeface="ＭＳ Ｐゴシック" pitchFamily="34" charset="-128"/>
              </a:rPr>
              <a:t> not an OSPT </a:t>
            </a:r>
            <a:r>
              <a:rPr lang="fr-FR" altLang="fr-FR" dirty="0" err="1">
                <a:ea typeface="ＭＳ Ｐゴシック" pitchFamily="34" charset="-128"/>
              </a:rPr>
              <a:t>decision</a:t>
            </a:r>
            <a:r>
              <a:rPr lang="fr-FR" altLang="fr-FR" dirty="0">
                <a:ea typeface="ＭＳ Ｐゴシック" pitchFamily="34" charset="-128"/>
              </a:rPr>
              <a:t>, </a:t>
            </a:r>
            <a:r>
              <a:rPr lang="fr-FR" altLang="fr-FR" dirty="0" err="1">
                <a:ea typeface="ＭＳ Ｐゴシック" pitchFamily="34" charset="-128"/>
              </a:rPr>
              <a:t>it</a:t>
            </a:r>
            <a:r>
              <a:rPr lang="fr-FR" altLang="fr-FR" dirty="0">
                <a:ea typeface="ＭＳ Ｐゴシック" pitchFamily="34" charset="-128"/>
              </a:rPr>
              <a:t> </a:t>
            </a:r>
            <a:r>
              <a:rPr lang="fr-FR" altLang="fr-FR" dirty="0" err="1">
                <a:ea typeface="ＭＳ Ｐゴシック" pitchFamily="34" charset="-128"/>
              </a:rPr>
              <a:t>is</a:t>
            </a:r>
            <a:r>
              <a:rPr lang="fr-FR" altLang="fr-FR" dirty="0">
                <a:ea typeface="ＭＳ Ｐゴシック" pitchFamily="34" charset="-128"/>
              </a:rPr>
              <a:t> </a:t>
            </a:r>
            <a:r>
              <a:rPr lang="fr-FR" altLang="fr-FR" dirty="0" err="1">
                <a:ea typeface="ＭＳ Ｐゴシック" pitchFamily="34" charset="-128"/>
              </a:rPr>
              <a:t>simply</a:t>
            </a:r>
            <a:r>
              <a:rPr lang="fr-FR" altLang="fr-FR" dirty="0">
                <a:ea typeface="ＭＳ Ｐゴシック" pitchFamily="34" charset="-128"/>
              </a:rPr>
              <a:t> the </a:t>
            </a:r>
            <a:r>
              <a:rPr lang="fr-FR" altLang="fr-FR" dirty="0" err="1">
                <a:ea typeface="ＭＳ Ｐゴシック" pitchFamily="34" charset="-128"/>
              </a:rPr>
              <a:t>request</a:t>
            </a:r>
            <a:r>
              <a:rPr lang="fr-FR" altLang="fr-FR" dirty="0">
                <a:ea typeface="ＭＳ Ｐゴシック" pitchFamily="34" charset="-128"/>
              </a:rPr>
              <a:t> </a:t>
            </a:r>
            <a:r>
              <a:rPr lang="fr-FR" altLang="fr-FR" dirty="0" err="1">
                <a:ea typeface="ＭＳ Ｐゴシック" pitchFamily="34" charset="-128"/>
              </a:rPr>
              <a:t>from</a:t>
            </a:r>
            <a:r>
              <a:rPr lang="fr-FR" altLang="fr-FR" dirty="0">
                <a:ea typeface="ＭＳ Ｐゴシック" pitchFamily="34" charset="-128"/>
              </a:rPr>
              <a:t> the </a:t>
            </a:r>
            <a:r>
              <a:rPr lang="fr-FR" altLang="fr-FR" dirty="0" err="1">
                <a:ea typeface="ＭＳ Ｐゴシック" pitchFamily="34" charset="-128"/>
              </a:rPr>
              <a:t>members</a:t>
            </a:r>
            <a:r>
              <a:rPr lang="fr-FR" altLang="fr-FR" dirty="0">
                <a:ea typeface="ＭＳ Ｐゴシック" pitchFamily="34" charset="-128"/>
              </a:rPr>
              <a:t> to </a:t>
            </a:r>
            <a:r>
              <a:rPr lang="fr-FR" altLang="fr-FR" dirty="0" err="1">
                <a:ea typeface="ＭＳ Ｐゴシック" pitchFamily="34" charset="-128"/>
              </a:rPr>
              <a:t>elaborate</a:t>
            </a:r>
            <a:r>
              <a:rPr lang="fr-FR" altLang="fr-FR" dirty="0">
                <a:ea typeface="ＭＳ Ｐゴシック" pitchFamily="34" charset="-128"/>
              </a:rPr>
              <a:t> </a:t>
            </a:r>
            <a:r>
              <a:rPr lang="fr-FR" altLang="fr-FR" dirty="0" err="1">
                <a:ea typeface="ＭＳ Ｐゴシック" pitchFamily="34" charset="-128"/>
              </a:rPr>
              <a:t>further</a:t>
            </a:r>
            <a:r>
              <a:rPr lang="fr-FR" altLang="fr-FR" dirty="0">
                <a:ea typeface="ＭＳ Ｐゴシック" pitchFamily="34" charset="-128"/>
              </a:rPr>
              <a:t>. So to </a:t>
            </a:r>
            <a:r>
              <a:rPr lang="fr-FR" altLang="fr-FR" dirty="0" err="1">
                <a:ea typeface="ＭＳ Ｐゴシック" pitchFamily="34" charset="-128"/>
              </a:rPr>
              <a:t>make</a:t>
            </a:r>
            <a:r>
              <a:rPr lang="fr-FR" altLang="fr-FR" dirty="0">
                <a:ea typeface="ＭＳ Ｐゴシック" pitchFamily="34" charset="-128"/>
              </a:rPr>
              <a:t> </a:t>
            </a:r>
            <a:r>
              <a:rPr lang="fr-FR" altLang="fr-FR" dirty="0" err="1">
                <a:ea typeface="ＭＳ Ｐゴシック" pitchFamily="34" charset="-128"/>
              </a:rPr>
              <a:t>things</a:t>
            </a:r>
            <a:r>
              <a:rPr lang="fr-FR" altLang="fr-FR" dirty="0">
                <a:ea typeface="ＭＳ Ｐゴシック" pitchFamily="34" charset="-128"/>
              </a:rPr>
              <a:t> VERY </a:t>
            </a:r>
            <a:r>
              <a:rPr lang="fr-FR" altLang="fr-FR" dirty="0" err="1">
                <a:ea typeface="ＭＳ Ｐゴシック" pitchFamily="34" charset="-128"/>
              </a:rPr>
              <a:t>clear</a:t>
            </a:r>
            <a:r>
              <a:rPr lang="fr-FR" altLang="fr-FR" dirty="0">
                <a:ea typeface="ＭＳ Ｐゴシック" pitchFamily="34" charset="-128"/>
              </a:rPr>
              <a:t> </a:t>
            </a:r>
            <a:r>
              <a:rPr lang="fr-FR" altLang="fr-FR" dirty="0" err="1">
                <a:ea typeface="ＭＳ Ｐゴシック" pitchFamily="34" charset="-128"/>
              </a:rPr>
              <a:t>this</a:t>
            </a:r>
            <a:r>
              <a:rPr lang="fr-FR" altLang="fr-FR" dirty="0">
                <a:ea typeface="ＭＳ Ｐゴシック" pitchFamily="34" charset="-128"/>
              </a:rPr>
              <a:t> Alliance </a:t>
            </a:r>
            <a:r>
              <a:rPr lang="fr-FR" altLang="fr-FR" dirty="0" err="1">
                <a:ea typeface="ＭＳ Ｐゴシック" pitchFamily="34" charset="-128"/>
              </a:rPr>
              <a:t>cannot</a:t>
            </a:r>
            <a:r>
              <a:rPr lang="fr-FR" altLang="fr-FR" dirty="0">
                <a:ea typeface="ＭＳ Ｐゴシック" pitchFamily="34" charset="-128"/>
              </a:rPr>
              <a:t> </a:t>
            </a:r>
            <a:r>
              <a:rPr lang="fr-FR" altLang="fr-FR" dirty="0" err="1">
                <a:ea typeface="ＭＳ Ｐゴシック" pitchFamily="34" charset="-128"/>
              </a:rPr>
              <a:t>be</a:t>
            </a:r>
            <a:r>
              <a:rPr lang="fr-FR" altLang="fr-FR" dirty="0">
                <a:ea typeface="ＭＳ Ｐゴシック" pitchFamily="34" charset="-128"/>
              </a:rPr>
              <a:t> </a:t>
            </a:r>
            <a:r>
              <a:rPr lang="fr-FR" altLang="fr-FR" dirty="0" err="1">
                <a:ea typeface="ＭＳ Ｐゴシック" pitchFamily="34" charset="-128"/>
              </a:rPr>
              <a:t>quoted</a:t>
            </a:r>
            <a:r>
              <a:rPr lang="fr-FR" altLang="fr-FR" dirty="0">
                <a:ea typeface="ＭＳ Ｐゴシック" pitchFamily="34" charset="-128"/>
              </a:rPr>
              <a:t> as </a:t>
            </a:r>
            <a:r>
              <a:rPr lang="fr-FR" altLang="fr-FR" dirty="0" err="1">
                <a:ea typeface="ＭＳ Ｐゴシック" pitchFamily="34" charset="-128"/>
              </a:rPr>
              <a:t>owned</a:t>
            </a:r>
            <a:r>
              <a:rPr lang="fr-FR" altLang="fr-FR" dirty="0">
                <a:ea typeface="ＭＳ Ｐゴシック" pitchFamily="34" charset="-128"/>
              </a:rPr>
              <a:t> by a single, or by few </a:t>
            </a:r>
          </a:p>
        </p:txBody>
      </p:sp>
      <p:sp>
        <p:nvSpPr>
          <p:cNvPr id="39939" name="Header Placeholder 3"/>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100">
              <a:latin typeface="Trebuchet MS" pitchFamily="34" charset="0"/>
            </a:endParaRPr>
          </a:p>
        </p:txBody>
      </p:sp>
      <p:sp>
        <p:nvSpPr>
          <p:cNvPr id="39940" name="Date Placeholder 4"/>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445E2AF-CB35-4F02-B0AB-CA2678D83C07}" type="datetime1">
              <a:rPr lang="fr-FR" altLang="fr-FR" sz="1000">
                <a:latin typeface="Trebuchet MS" pitchFamily="34" charset="0"/>
              </a:rPr>
              <a:pPr/>
              <a:t>15/05/2018</a:t>
            </a:fld>
            <a:endParaRPr lang="en-US" altLang="fr-FR" sz="1000">
              <a:latin typeface="Trebuchet MS" pitchFamily="34" charset="0"/>
            </a:endParaRPr>
          </a:p>
        </p:txBody>
      </p:sp>
      <p:sp>
        <p:nvSpPr>
          <p:cNvPr id="39941" name="Footer Placeholder 5"/>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000">
              <a:latin typeface="Trebuchet MS" pitchFamily="34" charset="0"/>
            </a:endParaRPr>
          </a:p>
        </p:txBody>
      </p:sp>
      <p:sp>
        <p:nvSpPr>
          <p:cNvPr id="39942" name="Slide Number Placeholder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B3DA4A2-850C-491B-B140-FC7F481BD495}" type="slidenum">
              <a:rPr lang="en-US" altLang="fr-FR" sz="1000">
                <a:latin typeface="Trebuchet MS" pitchFamily="34" charset="0"/>
              </a:rPr>
              <a:pPr/>
              <a:t>14</a:t>
            </a:fld>
            <a:endParaRPr lang="en-US" altLang="fr-FR" sz="1000">
              <a:latin typeface="Trebuchet MS"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1379538" y="750888"/>
            <a:ext cx="3987800" cy="2990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itchFamily="34" charset="-128"/>
            </a:endParaRPr>
          </a:p>
        </p:txBody>
      </p:sp>
      <p:sp>
        <p:nvSpPr>
          <p:cNvPr id="18435"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sz="1200">
              <a:latin typeface="Trebuchet MS" pitchFamily="34" charset="0"/>
            </a:endParaRPr>
          </a:p>
        </p:txBody>
      </p:sp>
      <p:sp>
        <p:nvSpPr>
          <p:cNvPr id="18436"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5D4B211-9175-40A1-91AB-E6D6E6DE66AB}" type="datetime1">
              <a:rPr lang="fr-FR" altLang="en-US" sz="1100">
                <a:latin typeface="Trebuchet MS" pitchFamily="34" charset="0"/>
              </a:rPr>
              <a:pPr/>
              <a:t>15/05/2018</a:t>
            </a:fld>
            <a:endParaRPr lang="en-US" altLang="en-US" sz="1100">
              <a:latin typeface="Trebuchet MS" pitchFamily="34" charset="0"/>
            </a:endParaRPr>
          </a:p>
        </p:txBody>
      </p:sp>
      <p:sp>
        <p:nvSpPr>
          <p:cNvPr id="1843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sz="1100">
              <a:latin typeface="Trebuchet MS" pitchFamily="34" charset="0"/>
            </a:endParaRPr>
          </a:p>
        </p:txBody>
      </p:sp>
      <p:sp>
        <p:nvSpPr>
          <p:cNvPr id="1843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88840FB-DADC-4AD4-8290-A5435F324DDB}" type="slidenum">
              <a:rPr lang="en-US" altLang="en-US" sz="1100">
                <a:latin typeface="Trebuchet MS" pitchFamily="34" charset="0"/>
              </a:rPr>
              <a:pPr/>
              <a:t>15</a:t>
            </a:fld>
            <a:endParaRPr lang="en-US" altLang="en-US" sz="1100">
              <a:latin typeface="Trebuchet MS"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xfrm>
            <a:off x="1379538" y="750888"/>
            <a:ext cx="3987800" cy="2990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spcBef>
                <a:spcPts val="740"/>
              </a:spcBef>
              <a:defRPr/>
            </a:pPr>
            <a:r>
              <a:rPr lang="en-US" sz="2100" dirty="0"/>
              <a:t>Designed for multi-application support</a:t>
            </a:r>
          </a:p>
          <a:p>
            <a:pPr lvl="1" eaLnBrk="1" hangingPunct="1">
              <a:defRPr/>
            </a:pPr>
            <a:r>
              <a:rPr lang="en-US" sz="1700" dirty="0"/>
              <a:t>CIPURSE, access, couponing, loyalty, payment and others on secure elements</a:t>
            </a:r>
          </a:p>
          <a:p>
            <a:pPr marL="114300" lvl="1" indent="0" eaLnBrk="1" hangingPunct="1">
              <a:buFont typeface="Wingdings" pitchFamily="2" charset="2"/>
              <a:buNone/>
              <a:defRPr/>
            </a:pPr>
            <a:endParaRPr lang="en-US" sz="1700" dirty="0"/>
          </a:p>
          <a:p>
            <a:pPr marL="114300" lvl="1" indent="0" eaLnBrk="1" hangingPunct="1">
              <a:buFont typeface="Wingdings" pitchFamily="2" charset="2"/>
              <a:buNone/>
              <a:defRPr/>
            </a:pPr>
            <a:r>
              <a:rPr lang="en-US" sz="1800" dirty="0"/>
              <a:t>Single, consistent set of specifications for all the security, personalization, administration and lifecycle management functions needed to create a broad range of interoperable applications</a:t>
            </a:r>
          </a:p>
          <a:p>
            <a:pPr>
              <a:defRPr/>
            </a:pPr>
            <a:endParaRPr lang="en-GB" dirty="0"/>
          </a:p>
        </p:txBody>
      </p:sp>
      <p:sp>
        <p:nvSpPr>
          <p:cNvPr id="75779"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sz="1200">
              <a:latin typeface="Trebuchet MS" pitchFamily="34" charset="0"/>
            </a:endParaRPr>
          </a:p>
        </p:txBody>
      </p:sp>
      <p:sp>
        <p:nvSpPr>
          <p:cNvPr id="75780"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7604C2B-2AA5-459C-B923-00D18F4537FA}" type="datetime1">
              <a:rPr lang="fr-FR" altLang="en-US" sz="1100">
                <a:latin typeface="Trebuchet MS" pitchFamily="34" charset="0"/>
              </a:rPr>
              <a:pPr/>
              <a:t>15/05/2018</a:t>
            </a:fld>
            <a:endParaRPr lang="en-US" altLang="en-US" sz="1100">
              <a:latin typeface="Trebuchet MS" pitchFamily="34" charset="0"/>
            </a:endParaRPr>
          </a:p>
        </p:txBody>
      </p:sp>
      <p:sp>
        <p:nvSpPr>
          <p:cNvPr id="75781"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sz="1100">
              <a:latin typeface="Trebuchet MS" pitchFamily="34" charset="0"/>
            </a:endParaRPr>
          </a:p>
        </p:txBody>
      </p:sp>
      <p:sp>
        <p:nvSpPr>
          <p:cNvPr id="75782"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6613CBB-3966-4551-8131-21C80F9392CE}" type="slidenum">
              <a:rPr lang="en-US" altLang="en-US" sz="1100">
                <a:latin typeface="Trebuchet MS" pitchFamily="34" charset="0"/>
              </a:rPr>
              <a:pPr/>
              <a:t>16</a:t>
            </a:fld>
            <a:endParaRPr lang="en-US" altLang="en-US" sz="1100">
              <a:latin typeface="Trebuchet MS"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xfrm>
            <a:off x="1379538" y="750888"/>
            <a:ext cx="3987800" cy="2990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ＭＳ Ｐゴシック" pitchFamily="34" charset="-128"/>
              </a:rPr>
              <a:t>The aim of this slide is to demonstrate OSPT Alliance’s ‘bottom up’ approach to ticketing solutions.</a:t>
            </a:r>
          </a:p>
          <a:p>
            <a:endParaRPr lang="en-GB" altLang="en-US">
              <a:ea typeface="ＭＳ Ｐゴシック" pitchFamily="34" charset="-128"/>
            </a:endParaRPr>
          </a:p>
          <a:p>
            <a:r>
              <a:rPr lang="en-GB" altLang="en-US">
                <a:ea typeface="ＭＳ Ｐゴシック" pitchFamily="34" charset="-128"/>
              </a:rPr>
              <a:t>The bottom-up approach used by OSPT Alliance is flexible, forward thinking and focussed around user requirements, rather than proprietary systems which are dictated by the existing solutions that service providers hold, offering little flexibility.</a:t>
            </a:r>
          </a:p>
        </p:txBody>
      </p:sp>
      <p:sp>
        <p:nvSpPr>
          <p:cNvPr id="77827"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sz="1200">
              <a:latin typeface="Trebuchet MS" pitchFamily="34" charset="0"/>
            </a:endParaRPr>
          </a:p>
        </p:txBody>
      </p:sp>
      <p:sp>
        <p:nvSpPr>
          <p:cNvPr id="77828"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D7E9C32-1BF1-40FF-ADFF-9D6791F05F40}" type="datetime1">
              <a:rPr lang="fr-FR" altLang="en-US" sz="1100">
                <a:latin typeface="Trebuchet MS" pitchFamily="34" charset="0"/>
              </a:rPr>
              <a:pPr/>
              <a:t>15/05/2018</a:t>
            </a:fld>
            <a:endParaRPr lang="en-US" altLang="en-US" sz="1100">
              <a:latin typeface="Trebuchet MS" pitchFamily="34" charset="0"/>
            </a:endParaRPr>
          </a:p>
        </p:txBody>
      </p:sp>
      <p:sp>
        <p:nvSpPr>
          <p:cNvPr id="77829"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sz="1100">
              <a:latin typeface="Trebuchet MS" pitchFamily="34" charset="0"/>
            </a:endParaRPr>
          </a:p>
        </p:txBody>
      </p:sp>
      <p:sp>
        <p:nvSpPr>
          <p:cNvPr id="7783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5AF40E6-071F-460D-853F-D72F7162B634}" type="slidenum">
              <a:rPr lang="en-US" altLang="en-US" sz="1100">
                <a:latin typeface="Trebuchet MS" pitchFamily="34" charset="0"/>
              </a:rPr>
              <a:pPr/>
              <a:t>17</a:t>
            </a:fld>
            <a:endParaRPr lang="en-US" altLang="en-US" sz="1100">
              <a:latin typeface="Trebuchet MS"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xfrm>
            <a:off x="1379538" y="750888"/>
            <a:ext cx="3987800" cy="2990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07D1534-E25E-CE4A-87B8-0C9E2685EE22}"/>
              </a:ext>
            </a:extLst>
          </p:cNvPr>
          <p:cNvSpPr>
            <a:spLocks noGrp="1"/>
          </p:cNvSpPr>
          <p:nvPr>
            <p:ph type="body" idx="1"/>
          </p:nvPr>
        </p:nvSpPr>
        <p:spPr/>
        <p:txBody>
          <a:bodyPr>
            <a:normAutofit lnSpcReduction="10000"/>
          </a:bodyPr>
          <a:lstStyle/>
          <a:p>
            <a:pPr>
              <a:defRPr/>
            </a:pPr>
            <a:r>
              <a:rPr lang="en-GB" dirty="0"/>
              <a:t>Mass transit ridership is experiencing record growth due to urbanisation and other factors. </a:t>
            </a:r>
          </a:p>
          <a:p>
            <a:pPr>
              <a:defRPr/>
            </a:pPr>
            <a:endParaRPr lang="en-GB" dirty="0"/>
          </a:p>
          <a:p>
            <a:pPr>
              <a:defRPr/>
            </a:pPr>
            <a:r>
              <a:rPr lang="en-GB" dirty="0"/>
              <a:t>Transit agencies globally are straining to meet this demand and are seeking upgrades and replacements for their ageing fare collection systems. </a:t>
            </a:r>
          </a:p>
          <a:p>
            <a:pPr>
              <a:defRPr/>
            </a:pPr>
            <a:endParaRPr lang="en-GB" dirty="0"/>
          </a:p>
          <a:p>
            <a:pPr>
              <a:defRPr/>
            </a:pPr>
            <a:r>
              <a:rPr lang="en-GB" dirty="0"/>
              <a:t>The transit industry is undergoing a technology sea change as older coin, token and flash pass-based systems evolve to accept payments from mobile phones as well as the latest generation of contactless cards. </a:t>
            </a:r>
          </a:p>
          <a:p>
            <a:pPr>
              <a:defRPr/>
            </a:pPr>
            <a:endParaRPr lang="en-GB" dirty="0"/>
          </a:p>
          <a:p>
            <a:pPr>
              <a:defRPr/>
            </a:pPr>
            <a:r>
              <a:rPr lang="en-GB" dirty="0"/>
              <a:t>Yet, transit agencies are under unprecedented pressure to reduce the cost of operations without reducing services. </a:t>
            </a:r>
          </a:p>
          <a:p>
            <a:pPr>
              <a:defRPr/>
            </a:pPr>
            <a:r>
              <a:rPr lang="en-GB" dirty="0"/>
              <a:t>Unlike any time in the past, agencies are recognising the need for and the benefits of standards. </a:t>
            </a:r>
          </a:p>
          <a:p>
            <a:pPr>
              <a:defRPr/>
            </a:pPr>
            <a:endParaRPr lang="en-GB" dirty="0"/>
          </a:p>
          <a:p>
            <a:pPr>
              <a:defRPr/>
            </a:pPr>
            <a:r>
              <a:rPr lang="en-GB" dirty="0"/>
              <a:t>Using open standards would:</a:t>
            </a:r>
          </a:p>
          <a:p>
            <a:pPr>
              <a:defRPr/>
            </a:pPr>
            <a:endParaRPr lang="en-GB" dirty="0"/>
          </a:p>
          <a:p>
            <a:pPr marL="171450" indent="-171450">
              <a:buFont typeface="Arial" panose="020B0604020202020204" pitchFamily="34" charset="0"/>
              <a:buChar char="•"/>
              <a:defRPr/>
            </a:pPr>
            <a:r>
              <a:rPr lang="en-GB" dirty="0"/>
              <a:t>Reduce costs of implementation and operations and avoid the financial, contractual and technical barriers associated with non-standard, proprietary products </a:t>
            </a:r>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r>
              <a:rPr lang="en-GB" dirty="0"/>
              <a:t>Ensure interoperability with other transit fare systems and different media within the same region and ensure that consumables are available from a variety of vendors that offer interoperable products to ensure continuous supply and competitive pricing </a:t>
            </a:r>
          </a:p>
          <a:p>
            <a:pPr>
              <a:defRPr/>
            </a:pPr>
            <a:endParaRPr lang="en-GB" dirty="0"/>
          </a:p>
          <a:p>
            <a:pPr marL="171450" indent="-171450">
              <a:buFont typeface="Arial" panose="020B0604020202020204" pitchFamily="34" charset="0"/>
              <a:buChar char="•"/>
              <a:defRPr/>
            </a:pPr>
            <a:r>
              <a:rPr lang="en-GB" dirty="0"/>
              <a:t>Create an easy migration path to mobile ticketing </a:t>
            </a:r>
          </a:p>
          <a:p>
            <a:pPr>
              <a:buFont typeface="Arial" panose="020B0604020202020204" pitchFamily="34" charset="0"/>
              <a:buNone/>
              <a:defRPr/>
            </a:pPr>
            <a:endParaRPr lang="en-GB" dirty="0"/>
          </a:p>
          <a:p>
            <a:pPr marL="171450" indent="-171450">
              <a:buFont typeface="Arial" panose="020B0604020202020204" pitchFamily="34" charset="0"/>
              <a:buChar char="•"/>
              <a:defRPr/>
            </a:pPr>
            <a:r>
              <a:rPr lang="en-GB" dirty="0"/>
              <a:t>Provide advanced security to prevent fraud, avoid public embarrassment and minimize legal liability </a:t>
            </a:r>
          </a:p>
          <a:p>
            <a:pPr>
              <a:defRPr/>
            </a:pPr>
            <a:endParaRPr lang="en-GB" dirty="0"/>
          </a:p>
        </p:txBody>
      </p:sp>
      <p:sp>
        <p:nvSpPr>
          <p:cNvPr id="26627"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sz="1200">
              <a:latin typeface="Trebuchet MS" pitchFamily="34" charset="0"/>
            </a:endParaRPr>
          </a:p>
        </p:txBody>
      </p:sp>
      <p:sp>
        <p:nvSpPr>
          <p:cNvPr id="26628"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296ED63-A502-418F-8E02-1EE699A1C1AB}" type="datetime1">
              <a:rPr lang="fr-FR" altLang="en-US" sz="1100">
                <a:latin typeface="Trebuchet MS" pitchFamily="34" charset="0"/>
              </a:rPr>
              <a:pPr/>
              <a:t>15/05/2018</a:t>
            </a:fld>
            <a:endParaRPr lang="en-US" altLang="en-US" sz="1100">
              <a:latin typeface="Trebuchet MS" pitchFamily="34" charset="0"/>
            </a:endParaRPr>
          </a:p>
        </p:txBody>
      </p:sp>
      <p:sp>
        <p:nvSpPr>
          <p:cNvPr id="26629"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sz="1100">
              <a:latin typeface="Trebuchet MS" pitchFamily="34" charset="0"/>
            </a:endParaRPr>
          </a:p>
        </p:txBody>
      </p:sp>
      <p:sp>
        <p:nvSpPr>
          <p:cNvPr id="2663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9AB1908-018F-42D7-B8C6-F3C72E470DE5}" type="slidenum">
              <a:rPr lang="en-US" altLang="en-US" sz="1100">
                <a:latin typeface="Trebuchet MS" pitchFamily="34" charset="0"/>
              </a:rPr>
              <a:pPr/>
              <a:t>18</a:t>
            </a:fld>
            <a:endParaRPr lang="en-US" altLang="en-US" sz="1100">
              <a:latin typeface="Trebuchet MS"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fr-FR" altLang="fr-FR">
                <a:ea typeface="ＭＳ Ｐゴシック" pitchFamily="34" charset="-128"/>
              </a:rPr>
              <a:t>Associate members: </a:t>
            </a:r>
          </a:p>
          <a:p>
            <a:pPr marL="404813" lvl="1" indent="-171450">
              <a:buFontTx/>
              <a:buChar char="-"/>
            </a:pPr>
            <a:r>
              <a:rPr lang="fr-FR" altLang="fr-FR">
                <a:ea typeface="ＭＳ Ｐゴシック" pitchFamily="34" charset="-128"/>
              </a:rPr>
              <a:t>capacity to influence the market evolution through Specification</a:t>
            </a:r>
          </a:p>
        </p:txBody>
      </p:sp>
      <p:sp>
        <p:nvSpPr>
          <p:cNvPr id="31747" name="Header Placeholder 3"/>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100">
              <a:latin typeface="Trebuchet MS" pitchFamily="34" charset="0"/>
            </a:endParaRPr>
          </a:p>
        </p:txBody>
      </p:sp>
      <p:sp>
        <p:nvSpPr>
          <p:cNvPr id="31748" name="Date Placeholder 4"/>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101130B-05ED-448D-8BE3-9B3F2DCC1D72}" type="datetime1">
              <a:rPr lang="fr-FR" altLang="fr-FR" sz="1000">
                <a:latin typeface="Trebuchet MS" pitchFamily="34" charset="0"/>
              </a:rPr>
              <a:pPr/>
              <a:t>15/05/2018</a:t>
            </a:fld>
            <a:endParaRPr lang="en-US" altLang="fr-FR" sz="1000">
              <a:latin typeface="Trebuchet MS" pitchFamily="34" charset="0"/>
            </a:endParaRPr>
          </a:p>
        </p:txBody>
      </p:sp>
      <p:sp>
        <p:nvSpPr>
          <p:cNvPr id="31749" name="Footer Placeholder 5"/>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000">
              <a:latin typeface="Trebuchet MS" pitchFamily="34" charset="0"/>
            </a:endParaRPr>
          </a:p>
        </p:txBody>
      </p:sp>
      <p:sp>
        <p:nvSpPr>
          <p:cNvPr id="31750" name="Slide Number Placeholder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0385D75-B0E3-4EAB-BBAE-718877B0316A}" type="slidenum">
              <a:rPr lang="en-US" altLang="fr-FR" sz="1000">
                <a:latin typeface="Trebuchet MS" pitchFamily="34" charset="0"/>
              </a:rPr>
              <a:pPr/>
              <a:t>20</a:t>
            </a:fld>
            <a:endParaRPr lang="en-US" altLang="fr-FR" sz="1000">
              <a:latin typeface="Trebuchet MS"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ea typeface="ＭＳ Ｐゴシック" pitchFamily="34" charset="-128"/>
              </a:rPr>
              <a:t>Boa reparticao entre as 3 regioes </a:t>
            </a:r>
          </a:p>
          <a:p>
            <a:r>
              <a:rPr lang="fr-FR" altLang="fr-FR">
                <a:ea typeface="ＭＳ Ｐゴシック" pitchFamily="34" charset="-128"/>
              </a:rPr>
              <a:t>Still Americas region is leading with 35 members</a:t>
            </a:r>
          </a:p>
        </p:txBody>
      </p:sp>
      <p:sp>
        <p:nvSpPr>
          <p:cNvPr id="33795" name="Header Placeholder 3"/>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100">
              <a:latin typeface="Trebuchet MS" pitchFamily="34" charset="0"/>
            </a:endParaRPr>
          </a:p>
        </p:txBody>
      </p:sp>
      <p:sp>
        <p:nvSpPr>
          <p:cNvPr id="33796" name="Date Placeholder 4"/>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BFFD137-4ACF-437E-81AF-455BA35C5D83}" type="datetime1">
              <a:rPr lang="fr-FR" altLang="fr-FR" sz="1000">
                <a:latin typeface="Trebuchet MS" pitchFamily="34" charset="0"/>
              </a:rPr>
              <a:pPr/>
              <a:t>15/05/2018</a:t>
            </a:fld>
            <a:endParaRPr lang="en-US" altLang="fr-FR" sz="1000">
              <a:latin typeface="Trebuchet MS" pitchFamily="34" charset="0"/>
            </a:endParaRPr>
          </a:p>
        </p:txBody>
      </p:sp>
      <p:sp>
        <p:nvSpPr>
          <p:cNvPr id="33797" name="Footer Placeholder 5"/>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000">
              <a:latin typeface="Trebuchet MS" pitchFamily="34" charset="0"/>
            </a:endParaRPr>
          </a:p>
        </p:txBody>
      </p:sp>
      <p:sp>
        <p:nvSpPr>
          <p:cNvPr id="33798" name="Slide Number Placeholder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395EE7F-D56C-4280-934A-1ED8EFD13208}" type="slidenum">
              <a:rPr lang="en-US" altLang="fr-FR" sz="1000">
                <a:latin typeface="Trebuchet MS" pitchFamily="34" charset="0"/>
              </a:rPr>
              <a:pPr/>
              <a:t>21</a:t>
            </a:fld>
            <a:endParaRPr lang="en-US" altLang="fr-FR" sz="1000">
              <a:latin typeface="Trebuchet MS"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ea typeface="ＭＳ Ｐゴシック" pitchFamily="34" charset="-128"/>
            </a:endParaRPr>
          </a:p>
        </p:txBody>
      </p:sp>
      <p:sp>
        <p:nvSpPr>
          <p:cNvPr id="35843" name="Header Placeholder 3"/>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100">
              <a:latin typeface="Trebuchet MS" pitchFamily="34" charset="0"/>
            </a:endParaRPr>
          </a:p>
        </p:txBody>
      </p:sp>
      <p:sp>
        <p:nvSpPr>
          <p:cNvPr id="35844" name="Date Placeholder 4"/>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D8878BA-8696-4F49-9C21-4CB347D2986F}" type="datetime1">
              <a:rPr lang="fr-FR" altLang="fr-FR" sz="1000">
                <a:latin typeface="Trebuchet MS" pitchFamily="34" charset="0"/>
              </a:rPr>
              <a:pPr/>
              <a:t>15/05/2018</a:t>
            </a:fld>
            <a:endParaRPr lang="en-US" altLang="fr-FR" sz="1000">
              <a:latin typeface="Trebuchet MS" pitchFamily="34" charset="0"/>
            </a:endParaRPr>
          </a:p>
        </p:txBody>
      </p:sp>
      <p:sp>
        <p:nvSpPr>
          <p:cNvPr id="35845" name="Footer Placeholder 5"/>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000">
              <a:latin typeface="Trebuchet MS" pitchFamily="34" charset="0"/>
            </a:endParaRPr>
          </a:p>
        </p:txBody>
      </p:sp>
      <p:sp>
        <p:nvSpPr>
          <p:cNvPr id="35846" name="Slide Number Placeholder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311CE5E-24ED-42BD-B64F-68B22C759868}" type="slidenum">
              <a:rPr lang="en-US" altLang="fr-FR" sz="1000">
                <a:latin typeface="Trebuchet MS" pitchFamily="34" charset="0"/>
              </a:rPr>
              <a:pPr/>
              <a:t>22</a:t>
            </a:fld>
            <a:endParaRPr lang="en-US" altLang="fr-FR" sz="1000">
              <a:latin typeface="Trebuchet MS"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782E414-AC54-2D47-B7EE-D3718BE5F205}"/>
              </a:ext>
            </a:extLst>
          </p:cNvPr>
          <p:cNvSpPr>
            <a:spLocks noGrp="1"/>
          </p:cNvSpPr>
          <p:nvPr>
            <p:ph type="body" idx="1"/>
          </p:nvPr>
        </p:nvSpPr>
        <p:spPr/>
        <p:txBody>
          <a:bodyPr/>
          <a:lstStyle/>
          <a:p>
            <a:pPr marL="0" marR="0" indent="0" algn="l" defTabSz="914400" rtl="0" eaLnBrk="0" fontAlgn="base" latinLnBrk="0" hangingPunct="0">
              <a:lnSpc>
                <a:spcPct val="90000"/>
              </a:lnSpc>
              <a:spcBef>
                <a:spcPct val="25000"/>
              </a:spcBef>
              <a:spcAft>
                <a:spcPct val="0"/>
              </a:spcAft>
              <a:buClrTx/>
              <a:buSzTx/>
              <a:buFontTx/>
              <a:buNone/>
              <a:tabLst/>
              <a:defRPr/>
            </a:pPr>
            <a:r>
              <a:rPr lang="en-US" sz="1800" b="1" kern="1200" dirty="0">
                <a:solidFill>
                  <a:schemeClr val="tx1"/>
                </a:solidFill>
                <a:effectLst/>
                <a:latin typeface="+mn-lt"/>
                <a:ea typeface="ＭＳ Ｐゴシック" charset="-128"/>
                <a:cs typeface="ＭＳ Ｐゴシック" charset="-128"/>
              </a:rPr>
              <a:t>What is Cipurse &amp; OSPT (2 minutes)</a:t>
            </a:r>
            <a:endParaRPr lang="en-US" sz="1800" b="1" dirty="0">
              <a:effectLst/>
            </a:endParaRPr>
          </a:p>
          <a:p>
            <a:pPr>
              <a:defRPr/>
            </a:pPr>
            <a:endParaRPr lang="en-US" dirty="0"/>
          </a:p>
          <a:p>
            <a:pPr>
              <a:defRPr/>
            </a:pPr>
            <a:r>
              <a:rPr lang="en-US" dirty="0"/>
              <a:t>OSPT in a nutshell:</a:t>
            </a:r>
          </a:p>
          <a:p>
            <a:pPr marL="171450" indent="-171450">
              <a:buFontTx/>
              <a:buChar char="-"/>
              <a:defRPr/>
            </a:pPr>
            <a:r>
              <a:rPr lang="en-US" dirty="0"/>
              <a:t>Who?</a:t>
            </a:r>
          </a:p>
          <a:p>
            <a:pPr marL="404813" lvl="1" indent="-171450">
              <a:buFontTx/>
              <a:buChar char="-"/>
              <a:defRPr/>
            </a:pPr>
            <a:r>
              <a:rPr lang="en-US" dirty="0"/>
              <a:t>We are a not for profit organization created in 2011 </a:t>
            </a:r>
          </a:p>
          <a:p>
            <a:pPr marL="404813" lvl="1" indent="-171450">
              <a:buFontTx/>
              <a:buChar char="-"/>
              <a:defRPr/>
            </a:pPr>
            <a:r>
              <a:rPr lang="en-US" dirty="0"/>
              <a:t>We are run by The Articles of the Association which are published on our website</a:t>
            </a:r>
          </a:p>
          <a:p>
            <a:pPr marL="404813" lvl="1" indent="-171450">
              <a:buFontTx/>
              <a:buChar char="-"/>
              <a:defRPr/>
            </a:pPr>
            <a:r>
              <a:rPr lang="en-US" dirty="0"/>
              <a:t>The General Meeting held every year is the top organ of management. All members are invited.</a:t>
            </a:r>
          </a:p>
          <a:p>
            <a:pPr marL="171450" indent="-171450">
              <a:buFontTx/>
              <a:buChar char="-"/>
              <a:defRPr/>
            </a:pPr>
            <a:r>
              <a:rPr lang="en-US" dirty="0"/>
              <a:t>What?</a:t>
            </a:r>
          </a:p>
          <a:p>
            <a:pPr marL="404813" lvl="1" indent="-171450">
              <a:buFontTx/>
              <a:buChar char="-"/>
              <a:defRPr/>
            </a:pPr>
            <a:r>
              <a:rPr lang="en-US" dirty="0"/>
              <a:t>OSPT drives the CIPURSE Specification for any kind of media (Paper Ticket, card, wearables and mobile) and beyond</a:t>
            </a:r>
          </a:p>
          <a:p>
            <a:pPr marL="404813" lvl="1" indent="-171450">
              <a:buFontTx/>
              <a:buChar char="-"/>
              <a:defRPr/>
            </a:pPr>
            <a:r>
              <a:rPr lang="en-US" dirty="0"/>
              <a:t>Products need to be certified by a neutral 3</a:t>
            </a:r>
            <a:r>
              <a:rPr lang="en-US" baseline="30000" dirty="0"/>
              <a:t>rd</a:t>
            </a:r>
            <a:r>
              <a:rPr lang="en-US" dirty="0"/>
              <a:t> party and are published on the website</a:t>
            </a:r>
          </a:p>
          <a:p>
            <a:pPr marL="404813" lvl="1" indent="-171450">
              <a:buFontTx/>
              <a:buChar char="-"/>
              <a:defRPr/>
            </a:pPr>
            <a:r>
              <a:rPr lang="en-US" dirty="0"/>
              <a:t>Only members of the Association are entitled to use CIPURSE Trademark</a:t>
            </a:r>
          </a:p>
          <a:p>
            <a:pPr marL="171450" indent="-171450">
              <a:buFontTx/>
              <a:buChar char="-"/>
              <a:defRPr/>
            </a:pPr>
            <a:r>
              <a:rPr lang="en-US" dirty="0"/>
              <a:t>Why?</a:t>
            </a:r>
          </a:p>
          <a:p>
            <a:pPr marL="404813" lvl="1" indent="-171450">
              <a:buFontTx/>
              <a:buChar char="-"/>
              <a:defRPr/>
            </a:pPr>
            <a:r>
              <a:rPr lang="en-US" dirty="0"/>
              <a:t>Objective is to create a very large healthy market with non proprietary, interchangeable, inter-operable solutions for smart chip and HCE</a:t>
            </a:r>
          </a:p>
          <a:p>
            <a:pPr marL="171450" indent="-171450">
              <a:buFontTx/>
              <a:buChar char="-"/>
              <a:defRPr/>
            </a:pPr>
            <a:r>
              <a:rPr lang="en-US" dirty="0"/>
              <a:t>How?</a:t>
            </a:r>
          </a:p>
          <a:p>
            <a:pPr marL="404813" lvl="1" indent="-171450">
              <a:buFontTx/>
              <a:buChar char="-"/>
              <a:defRPr/>
            </a:pPr>
            <a:r>
              <a:rPr lang="en-US" dirty="0"/>
              <a:t>Developing new Specification through collaborative work from company members making sure the Specifications fit the market</a:t>
            </a:r>
          </a:p>
          <a:p>
            <a:pPr marL="404813" lvl="1" indent="-171450">
              <a:buFontTx/>
              <a:buChar char="-"/>
              <a:defRPr/>
            </a:pPr>
            <a:endParaRPr lang="en-US" dirty="0"/>
          </a:p>
          <a:p>
            <a:pPr marL="171450" indent="-171450">
              <a:buFontTx/>
              <a:buChar char="-"/>
              <a:defRPr/>
            </a:pPr>
            <a:endParaRPr lang="en-US" dirty="0"/>
          </a:p>
          <a:p>
            <a:pPr>
              <a:defRPr/>
            </a:pPr>
            <a:endParaRPr lang="en-US" dirty="0"/>
          </a:p>
        </p:txBody>
      </p:sp>
      <p:sp>
        <p:nvSpPr>
          <p:cNvPr id="16387" name="Header Placeholder 3"/>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200">
              <a:solidFill>
                <a:srgbClr val="000000"/>
              </a:solidFill>
              <a:latin typeface="Trebuchet MS" pitchFamily="34" charset="0"/>
            </a:endParaRPr>
          </a:p>
        </p:txBody>
      </p:sp>
      <p:sp>
        <p:nvSpPr>
          <p:cNvPr id="16388" name="Date Placeholder 4"/>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DC5A4DB-C4AA-40EE-90D0-C60068726D2F}" type="datetime1">
              <a:rPr lang="fr-FR" altLang="fr-FR" sz="1100">
                <a:solidFill>
                  <a:srgbClr val="000000"/>
                </a:solidFill>
                <a:latin typeface="Trebuchet MS" pitchFamily="34" charset="0"/>
              </a:rPr>
              <a:pPr/>
              <a:t>15/05/2018</a:t>
            </a:fld>
            <a:endParaRPr lang="en-US" altLang="fr-FR" sz="1100">
              <a:solidFill>
                <a:srgbClr val="000000"/>
              </a:solidFill>
              <a:latin typeface="Trebuchet MS" pitchFamily="34" charset="0"/>
            </a:endParaRPr>
          </a:p>
        </p:txBody>
      </p:sp>
      <p:sp>
        <p:nvSpPr>
          <p:cNvPr id="16389" name="Footer Placeholder 5"/>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100">
              <a:solidFill>
                <a:srgbClr val="000000"/>
              </a:solidFill>
              <a:latin typeface="Trebuchet MS" pitchFamily="34" charset="0"/>
            </a:endParaRPr>
          </a:p>
        </p:txBody>
      </p:sp>
      <p:sp>
        <p:nvSpPr>
          <p:cNvPr id="16390" name="Slide Number Placeholder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9B6D6AC-3F0A-4F55-81A8-8C0372C0C8E1}" type="slidenum">
              <a:rPr lang="en-US" altLang="en-US" sz="1100">
                <a:solidFill>
                  <a:srgbClr val="000000"/>
                </a:solidFill>
                <a:latin typeface="Trebuchet MS" pitchFamily="34" charset="0"/>
              </a:rPr>
              <a:pPr/>
              <a:t>2</a:t>
            </a:fld>
            <a:endParaRPr lang="en-US" altLang="en-US" sz="1100">
              <a:solidFill>
                <a:srgbClr val="000000"/>
              </a:solidFill>
              <a:latin typeface="Trebuchet MS"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A80C85AA-6CD6-8B47-AD8C-3EA64AF43590}"/>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fr-FR" altLang="fr-FR" dirty="0">
                <a:ea typeface="ＭＳ Ｐゴシック" panose="020B0600070205080204" pitchFamily="34" charset="-128"/>
              </a:rPr>
              <a:t>Os </a:t>
            </a:r>
            <a:r>
              <a:rPr lang="fr-FR" altLang="fr-FR" dirty="0" err="1">
                <a:ea typeface="ＭＳ Ｐゴシック" panose="020B0600070205080204" pitchFamily="34" charset="-128"/>
              </a:rPr>
              <a:t>membros</a:t>
            </a:r>
            <a:r>
              <a:rPr lang="fr-FR" altLang="fr-FR" dirty="0">
                <a:ea typeface="ＭＳ Ｐゴシック" panose="020B0600070205080204" pitchFamily="34" charset="-128"/>
              </a:rPr>
              <a:t> OSPT </a:t>
            </a:r>
            <a:r>
              <a:rPr lang="fr-FR" altLang="fr-FR" dirty="0" err="1">
                <a:ea typeface="ＭＳ Ｐゴシック" panose="020B0600070205080204" pitchFamily="34" charset="-128"/>
              </a:rPr>
              <a:t>cubrem</a:t>
            </a:r>
            <a:r>
              <a:rPr lang="fr-FR" altLang="fr-FR" dirty="0">
                <a:ea typeface="ＭＳ Ｐゴシック" panose="020B0600070205080204" pitchFamily="34" charset="-128"/>
              </a:rPr>
              <a:t> a </a:t>
            </a:r>
            <a:r>
              <a:rPr lang="fr-FR" altLang="fr-FR" dirty="0" err="1">
                <a:ea typeface="ＭＳ Ｐゴシック" panose="020B0600070205080204" pitchFamily="34" charset="-128"/>
              </a:rPr>
              <a:t>maior</a:t>
            </a:r>
            <a:r>
              <a:rPr lang="fr-FR" altLang="fr-FR" dirty="0">
                <a:ea typeface="ＭＳ Ｐゴシック" panose="020B0600070205080204" pitchFamily="34" charset="-128"/>
              </a:rPr>
              <a:t> parte da </a:t>
            </a:r>
            <a:r>
              <a:rPr lang="fr-FR" altLang="fr-FR" dirty="0" err="1">
                <a:ea typeface="ＭＳ Ｐゴシック" panose="020B0600070205080204" pitchFamily="34" charset="-128"/>
              </a:rPr>
              <a:t>Cadeia</a:t>
            </a:r>
            <a:r>
              <a:rPr lang="fr-FR" altLang="fr-FR" dirty="0">
                <a:ea typeface="ＭＳ Ｐゴシック" panose="020B0600070205080204" pitchFamily="34" charset="-128"/>
              </a:rPr>
              <a:t> de </a:t>
            </a:r>
            <a:r>
              <a:rPr lang="fr-FR" altLang="fr-FR" dirty="0" err="1">
                <a:ea typeface="ＭＳ Ｐゴシック" panose="020B0600070205080204" pitchFamily="34" charset="-128"/>
              </a:rPr>
              <a:t>Valor</a:t>
            </a:r>
            <a:endParaRPr lang="fr-FR" altLang="fr-FR" dirty="0">
              <a:ea typeface="ＭＳ Ｐゴシック" panose="020B0600070205080204" pitchFamily="34" charset="-128"/>
            </a:endParaRPr>
          </a:p>
          <a:p>
            <a:pPr>
              <a:defRPr/>
            </a:pPr>
            <a:r>
              <a:rPr lang="fr-FR" altLang="fr-FR" dirty="0">
                <a:ea typeface="ＭＳ Ｐゴシック" panose="020B0600070205080204" pitchFamily="34" charset="-128"/>
              </a:rPr>
              <a:t>Mas </a:t>
            </a:r>
            <a:r>
              <a:rPr lang="fr-FR" altLang="fr-FR" dirty="0" err="1">
                <a:ea typeface="ＭＳ Ｐゴシック" panose="020B0600070205080204" pitchFamily="34" charset="-128"/>
              </a:rPr>
              <a:t>especificamente</a:t>
            </a:r>
            <a:r>
              <a:rPr lang="fr-FR" altLang="fr-FR" dirty="0">
                <a:ea typeface="ＭＳ Ｐゴシック" panose="020B0600070205080204" pitchFamily="34" charset="-128"/>
              </a:rPr>
              <a:t>, </a:t>
            </a:r>
            <a:r>
              <a:rPr lang="fr-FR" altLang="fr-FR" dirty="0" err="1">
                <a:ea typeface="ＭＳ Ｐゴシック" panose="020B0600070205080204" pitchFamily="34" charset="-128"/>
              </a:rPr>
              <a:t>sao</a:t>
            </a:r>
            <a:r>
              <a:rPr lang="fr-FR" altLang="fr-FR" dirty="0">
                <a:ea typeface="ＭＳ Ｐゴシック" panose="020B0600070205080204" pitchFamily="34" charset="-128"/>
              </a:rPr>
              <a:t> 6 </a:t>
            </a:r>
            <a:r>
              <a:rPr lang="fr-FR" altLang="fr-FR" dirty="0" err="1">
                <a:ea typeface="ＭＳ Ｐゴシック" panose="020B0600070205080204" pitchFamily="34" charset="-128"/>
              </a:rPr>
              <a:t>categorias</a:t>
            </a:r>
            <a:r>
              <a:rPr lang="fr-FR" altLang="fr-FR" dirty="0">
                <a:ea typeface="ＭＳ Ｐゴシック" panose="020B0600070205080204" pitchFamily="34" charset="-128"/>
              </a:rPr>
              <a:t> mas importantes:</a:t>
            </a:r>
          </a:p>
          <a:p>
            <a:pPr marL="171450" indent="-171450">
              <a:buFontTx/>
              <a:buChar char="-"/>
              <a:defRPr/>
            </a:pPr>
            <a:r>
              <a:rPr lang="fr-FR" altLang="fr-FR" dirty="0">
                <a:ea typeface="ＭＳ Ｐゴシック" panose="020B0600070205080204" pitchFamily="34" charset="-128"/>
              </a:rPr>
              <a:t>As </a:t>
            </a:r>
            <a:r>
              <a:rPr lang="fr-FR" altLang="fr-FR" dirty="0" err="1">
                <a:ea typeface="ＭＳ Ｐゴシック" panose="020B0600070205080204" pitchFamily="34" charset="-128"/>
              </a:rPr>
              <a:t>agencias</a:t>
            </a:r>
            <a:r>
              <a:rPr lang="fr-FR" altLang="fr-FR" dirty="0">
                <a:ea typeface="ＭＳ Ｐゴシック" panose="020B0600070205080204" pitchFamily="34" charset="-128"/>
              </a:rPr>
              <a:t> de </a:t>
            </a:r>
            <a:r>
              <a:rPr lang="fr-FR" altLang="fr-FR" dirty="0" err="1">
                <a:ea typeface="ＭＳ Ｐゴシック" panose="020B0600070205080204" pitchFamily="34" charset="-128"/>
              </a:rPr>
              <a:t>transito</a:t>
            </a:r>
            <a:r>
              <a:rPr lang="fr-FR" altLang="fr-FR" dirty="0">
                <a:ea typeface="ＭＳ Ｐゴシック" panose="020B0600070205080204" pitchFamily="34" charset="-128"/>
              </a:rPr>
              <a:t> (15%)  e de </a:t>
            </a:r>
            <a:r>
              <a:rPr lang="fr-FR" altLang="fr-FR" dirty="0" err="1">
                <a:ea typeface="ＭＳ Ｐゴシック" panose="020B0600070205080204" pitchFamily="34" charset="-128"/>
              </a:rPr>
              <a:t>governo</a:t>
            </a:r>
            <a:r>
              <a:rPr lang="fr-FR" altLang="fr-FR" dirty="0">
                <a:ea typeface="ＭＳ Ｐゴシック" panose="020B0600070205080204" pitchFamily="34" charset="-128"/>
              </a:rPr>
              <a:t> (22%) que </a:t>
            </a:r>
            <a:r>
              <a:rPr lang="fr-FR" altLang="fr-FR" dirty="0" err="1">
                <a:ea typeface="ＭＳ Ｐゴシック" panose="020B0600070205080204" pitchFamily="34" charset="-128"/>
              </a:rPr>
              <a:t>sao</a:t>
            </a:r>
            <a:r>
              <a:rPr lang="fr-FR" altLang="fr-FR" dirty="0">
                <a:ea typeface="ＭＳ Ｐゴシック" panose="020B0600070205080204" pitchFamily="34" charset="-128"/>
              </a:rPr>
              <a:t> as </a:t>
            </a:r>
            <a:r>
              <a:rPr lang="fr-FR" altLang="fr-FR" dirty="0" err="1">
                <a:ea typeface="ＭＳ Ｐゴシック" panose="020B0600070205080204" pitchFamily="34" charset="-128"/>
              </a:rPr>
              <a:t>empresas</a:t>
            </a:r>
            <a:r>
              <a:rPr lang="fr-FR" altLang="fr-FR" dirty="0">
                <a:ea typeface="ＭＳ Ｐゴシック" panose="020B0600070205080204" pitchFamily="34" charset="-128"/>
              </a:rPr>
              <a:t> que </a:t>
            </a:r>
            <a:r>
              <a:rPr lang="fr-FR" altLang="fr-FR" dirty="0" err="1">
                <a:ea typeface="ＭＳ Ｐゴシック" panose="020B0600070205080204" pitchFamily="34" charset="-128"/>
              </a:rPr>
              <a:t>especificam</a:t>
            </a:r>
            <a:r>
              <a:rPr lang="fr-FR" altLang="fr-FR" dirty="0">
                <a:ea typeface="ＭＳ Ｐゴシック" panose="020B0600070205080204" pitchFamily="34" charset="-128"/>
              </a:rPr>
              <a:t> os </a:t>
            </a:r>
            <a:r>
              <a:rPr lang="fr-FR" altLang="fr-FR" dirty="0" err="1">
                <a:ea typeface="ＭＳ Ｐゴシック" panose="020B0600070205080204" pitchFamily="34" charset="-128"/>
              </a:rPr>
              <a:t>produtos</a:t>
            </a:r>
            <a:r>
              <a:rPr lang="fr-FR" altLang="fr-FR" dirty="0">
                <a:ea typeface="ＭＳ Ｐゴシック" panose="020B0600070205080204" pitchFamily="34" charset="-128"/>
              </a:rPr>
              <a:t> que </a:t>
            </a:r>
            <a:r>
              <a:rPr lang="fr-FR" altLang="fr-FR" dirty="0" err="1">
                <a:ea typeface="ＭＳ Ｐゴシック" panose="020B0600070205080204" pitchFamily="34" charset="-128"/>
              </a:rPr>
              <a:t>vao</a:t>
            </a:r>
            <a:r>
              <a:rPr lang="fr-FR" altLang="fr-FR" dirty="0">
                <a:ea typeface="ＭＳ Ｐゴシック" panose="020B0600070205080204" pitchFamily="34" charset="-128"/>
              </a:rPr>
              <a:t> </a:t>
            </a:r>
            <a:r>
              <a:rPr lang="fr-FR" altLang="fr-FR" dirty="0" err="1">
                <a:ea typeface="ＭＳ Ｐゴシック" panose="020B0600070205080204" pitchFamily="34" charset="-128"/>
              </a:rPr>
              <a:t>usar</a:t>
            </a:r>
            <a:r>
              <a:rPr lang="fr-FR" altLang="fr-FR" dirty="0">
                <a:ea typeface="ＭＳ Ｐゴシック" panose="020B0600070205080204" pitchFamily="34" charset="-128"/>
              </a:rPr>
              <a:t>: </a:t>
            </a:r>
            <a:r>
              <a:rPr lang="fr-FR" altLang="fr-FR" dirty="0" err="1">
                <a:ea typeface="ＭＳ Ｐゴシック" panose="020B0600070205080204" pitchFamily="34" charset="-128"/>
              </a:rPr>
              <a:t>podemos</a:t>
            </a:r>
            <a:r>
              <a:rPr lang="fr-FR" altLang="fr-FR" dirty="0">
                <a:ea typeface="ＭＳ Ｐゴシック" panose="020B0600070205080204" pitchFamily="34" charset="-128"/>
              </a:rPr>
              <a:t> ver que as </a:t>
            </a:r>
            <a:r>
              <a:rPr lang="fr-FR" altLang="fr-FR" dirty="0" err="1">
                <a:ea typeface="ＭＳ Ｐゴシック" panose="020B0600070205080204" pitchFamily="34" charset="-128"/>
              </a:rPr>
              <a:t>agencias</a:t>
            </a:r>
            <a:r>
              <a:rPr lang="fr-FR" altLang="fr-FR" dirty="0">
                <a:ea typeface="ＭＳ Ｐゴシック" panose="020B0600070205080204" pitchFamily="34" charset="-128"/>
              </a:rPr>
              <a:t> </a:t>
            </a:r>
            <a:r>
              <a:rPr lang="fr-FR" altLang="fr-FR" dirty="0" err="1">
                <a:ea typeface="ＭＳ Ｐゴシック" panose="020B0600070205080204" pitchFamily="34" charset="-128"/>
              </a:rPr>
              <a:t>percebem</a:t>
            </a:r>
            <a:r>
              <a:rPr lang="fr-FR" altLang="fr-FR" dirty="0">
                <a:ea typeface="ＭＳ Ｐゴシック" panose="020B0600070205080204" pitchFamily="34" charset="-128"/>
              </a:rPr>
              <a:t> </a:t>
            </a:r>
            <a:r>
              <a:rPr lang="fr-FR" altLang="fr-FR" dirty="0" err="1">
                <a:ea typeface="ＭＳ Ｐゴシック" panose="020B0600070205080204" pitchFamily="34" charset="-128"/>
              </a:rPr>
              <a:t>muito</a:t>
            </a:r>
            <a:r>
              <a:rPr lang="fr-FR" altLang="fr-FR" dirty="0">
                <a:ea typeface="ＭＳ Ｐゴシック" panose="020B0600070205080204" pitchFamily="34" charset="-128"/>
              </a:rPr>
              <a:t> </a:t>
            </a:r>
            <a:r>
              <a:rPr lang="fr-FR" altLang="fr-FR" dirty="0" err="1">
                <a:ea typeface="ＭＳ Ｐゴシック" panose="020B0600070205080204" pitchFamily="34" charset="-128"/>
              </a:rPr>
              <a:t>bem</a:t>
            </a:r>
            <a:r>
              <a:rPr lang="fr-FR" altLang="fr-FR" dirty="0">
                <a:ea typeface="ＭＳ Ｐゴシック" panose="020B0600070205080204" pitchFamily="34" charset="-128"/>
              </a:rPr>
              <a:t> o </a:t>
            </a:r>
            <a:r>
              <a:rPr lang="fr-FR" altLang="fr-FR" dirty="0" err="1">
                <a:ea typeface="ＭＳ Ｐゴシック" panose="020B0600070205080204" pitchFamily="34" charset="-128"/>
              </a:rPr>
              <a:t>interes</a:t>
            </a:r>
            <a:r>
              <a:rPr lang="fr-FR" altLang="fr-FR" dirty="0">
                <a:ea typeface="ＭＳ Ｐゴシック" panose="020B0600070205080204" pitchFamily="34" charset="-128"/>
              </a:rPr>
              <a:t> de </a:t>
            </a:r>
            <a:r>
              <a:rPr lang="fr-FR" altLang="fr-FR" dirty="0" err="1">
                <a:ea typeface="ＭＳ Ｐゴシック" panose="020B0600070205080204" pitchFamily="34" charset="-128"/>
              </a:rPr>
              <a:t>um</a:t>
            </a:r>
            <a:r>
              <a:rPr lang="fr-FR" altLang="fr-FR" dirty="0">
                <a:ea typeface="ＭＳ Ｐゴシック" panose="020B0600070205080204" pitchFamily="34" charset="-128"/>
              </a:rPr>
              <a:t> </a:t>
            </a:r>
            <a:r>
              <a:rPr lang="fr-FR" altLang="fr-FR" dirty="0" err="1">
                <a:ea typeface="ＭＳ Ｐゴシック" panose="020B0600070205080204" pitchFamily="34" charset="-128"/>
              </a:rPr>
              <a:t>estandar</a:t>
            </a:r>
            <a:r>
              <a:rPr lang="fr-FR" altLang="fr-FR" dirty="0">
                <a:ea typeface="ＭＳ Ｐゴシック" panose="020B0600070205080204" pitchFamily="34" charset="-128"/>
              </a:rPr>
              <a:t> </a:t>
            </a:r>
            <a:r>
              <a:rPr lang="fr-FR" altLang="fr-FR" dirty="0" err="1">
                <a:ea typeface="ＭＳ Ｐゴシック" panose="020B0600070205080204" pitchFamily="34" charset="-128"/>
              </a:rPr>
              <a:t>aberto</a:t>
            </a:r>
            <a:endParaRPr lang="fr-FR" altLang="fr-FR" dirty="0">
              <a:ea typeface="ＭＳ Ｐゴシック" panose="020B0600070205080204" pitchFamily="34" charset="-128"/>
            </a:endParaRPr>
          </a:p>
          <a:p>
            <a:pPr marL="171450" indent="-171450">
              <a:buFontTx/>
              <a:buChar char="-"/>
              <a:defRPr/>
            </a:pPr>
            <a:r>
              <a:rPr lang="fr-FR" altLang="fr-FR" dirty="0">
                <a:ea typeface="ＭＳ Ｐゴシック" panose="020B0600070205080204" pitchFamily="34" charset="-128"/>
              </a:rPr>
              <a:t>Os </a:t>
            </a:r>
            <a:r>
              <a:rPr lang="fr-FR" altLang="fr-FR" dirty="0" err="1">
                <a:ea typeface="ＭＳ Ｐゴシック" panose="020B0600070205080204" pitchFamily="34" charset="-128"/>
              </a:rPr>
              <a:t>integradores</a:t>
            </a:r>
            <a:r>
              <a:rPr lang="fr-FR" altLang="fr-FR" dirty="0">
                <a:ea typeface="ＭＳ Ｐゴシック" panose="020B0600070205080204" pitchFamily="34" charset="-128"/>
              </a:rPr>
              <a:t> de </a:t>
            </a:r>
            <a:r>
              <a:rPr lang="fr-FR" altLang="fr-FR" dirty="0" err="1">
                <a:ea typeface="ＭＳ Ｐゴシック" panose="020B0600070205080204" pitchFamily="34" charset="-128"/>
              </a:rPr>
              <a:t>sistemas</a:t>
            </a:r>
            <a:r>
              <a:rPr lang="fr-FR" altLang="fr-FR" dirty="0">
                <a:ea typeface="ＭＳ Ｐゴシック" panose="020B0600070205080204" pitchFamily="34" charset="-128"/>
              </a:rPr>
              <a:t> (24%) e os </a:t>
            </a:r>
            <a:r>
              <a:rPr lang="fr-FR" altLang="fr-FR" dirty="0" err="1">
                <a:ea typeface="ＭＳ Ｐゴシック" panose="020B0600070205080204" pitchFamily="34" charset="-128"/>
              </a:rPr>
              <a:t>desenvolvedores</a:t>
            </a:r>
            <a:r>
              <a:rPr lang="fr-FR" altLang="fr-FR" dirty="0">
                <a:ea typeface="ＭＳ Ｐゴシック" panose="020B0600070205080204" pitchFamily="34" charset="-128"/>
              </a:rPr>
              <a:t> de SW (18%) que </a:t>
            </a:r>
            <a:r>
              <a:rPr lang="fr-FR" altLang="fr-FR" dirty="0" err="1">
                <a:ea typeface="ＭＳ Ｐゴシック" panose="020B0600070205080204" pitchFamily="34" charset="-128"/>
              </a:rPr>
              <a:t>integrao</a:t>
            </a:r>
            <a:r>
              <a:rPr lang="fr-FR" altLang="fr-FR" dirty="0">
                <a:ea typeface="ＭＳ Ｐゴシック" panose="020B0600070205080204" pitchFamily="34" charset="-128"/>
              </a:rPr>
              <a:t> o </a:t>
            </a:r>
            <a:r>
              <a:rPr lang="fr-FR" altLang="fr-FR" dirty="0" err="1">
                <a:ea typeface="ＭＳ Ｐゴシック" panose="020B0600070205080204" pitchFamily="34" charset="-128"/>
              </a:rPr>
              <a:t>estandar</a:t>
            </a:r>
            <a:r>
              <a:rPr lang="fr-FR" altLang="fr-FR" dirty="0">
                <a:ea typeface="ＭＳ Ｐゴシック" panose="020B0600070205080204" pitchFamily="34" charset="-128"/>
              </a:rPr>
              <a:t> CIPURSE para </a:t>
            </a:r>
            <a:r>
              <a:rPr lang="fr-FR" altLang="fr-FR" dirty="0" err="1">
                <a:ea typeface="ＭＳ Ｐゴシック" panose="020B0600070205080204" pitchFamily="34" charset="-128"/>
              </a:rPr>
              <a:t>propor</a:t>
            </a:r>
            <a:r>
              <a:rPr lang="fr-FR" altLang="fr-FR" dirty="0">
                <a:ea typeface="ＭＳ Ｐゴシック" panose="020B0600070205080204" pitchFamily="34" charset="-128"/>
              </a:rPr>
              <a:t> a </a:t>
            </a:r>
            <a:r>
              <a:rPr lang="fr-FR" altLang="fr-FR" dirty="0" err="1">
                <a:ea typeface="ＭＳ Ｐゴシック" panose="020B0600070205080204" pitchFamily="34" charset="-128"/>
              </a:rPr>
              <a:t>solucao</a:t>
            </a:r>
            <a:r>
              <a:rPr lang="fr-FR" altLang="fr-FR" dirty="0">
                <a:ea typeface="ＭＳ Ｐゴシック" panose="020B0600070205080204" pitchFamily="34" charset="-128"/>
              </a:rPr>
              <a:t> </a:t>
            </a:r>
            <a:r>
              <a:rPr lang="fr-FR" altLang="fr-FR" dirty="0" err="1">
                <a:ea typeface="ＭＳ Ｐゴシック" panose="020B0600070205080204" pitchFamily="34" charset="-128"/>
              </a:rPr>
              <a:t>aos</a:t>
            </a:r>
            <a:r>
              <a:rPr lang="fr-FR" altLang="fr-FR" dirty="0">
                <a:ea typeface="ＭＳ Ｐゴシック" panose="020B0600070205080204" pitchFamily="34" charset="-128"/>
              </a:rPr>
              <a:t> </a:t>
            </a:r>
            <a:r>
              <a:rPr lang="fr-FR" altLang="fr-FR" dirty="0" err="1">
                <a:ea typeface="ＭＳ Ｐゴシック" panose="020B0600070205080204" pitchFamily="34" charset="-128"/>
              </a:rPr>
              <a:t>seus</a:t>
            </a:r>
            <a:r>
              <a:rPr lang="fr-FR" altLang="fr-FR" dirty="0">
                <a:ea typeface="ＭＳ Ｐゴシック" panose="020B0600070205080204" pitchFamily="34" charset="-128"/>
              </a:rPr>
              <a:t> clientes. E importante </a:t>
            </a:r>
            <a:r>
              <a:rPr lang="fr-FR" altLang="fr-FR" dirty="0" err="1">
                <a:ea typeface="ＭＳ Ｐゴシック" panose="020B0600070205080204" pitchFamily="34" charset="-128"/>
              </a:rPr>
              <a:t>notar</a:t>
            </a:r>
            <a:r>
              <a:rPr lang="fr-FR" altLang="fr-FR" dirty="0">
                <a:ea typeface="ＭＳ Ｐゴシック" panose="020B0600070205080204" pitchFamily="34" charset="-128"/>
              </a:rPr>
              <a:t> que tem </a:t>
            </a:r>
            <a:r>
              <a:rPr lang="fr-FR" altLang="fr-FR" dirty="0" err="1">
                <a:ea typeface="ＭＳ Ｐゴシック" panose="020B0600070205080204" pitchFamily="34" charset="-128"/>
              </a:rPr>
              <a:t>muitos</a:t>
            </a:r>
            <a:r>
              <a:rPr lang="fr-FR" altLang="fr-FR" dirty="0">
                <a:ea typeface="ＭＳ Ｐゴシック" panose="020B0600070205080204" pitchFamily="34" charset="-128"/>
              </a:rPr>
              <a:t> </a:t>
            </a:r>
            <a:r>
              <a:rPr lang="fr-FR" altLang="fr-FR" dirty="0" err="1">
                <a:ea typeface="ＭＳ Ｐゴシック" panose="020B0600070205080204" pitchFamily="34" charset="-128"/>
              </a:rPr>
              <a:t>integradores</a:t>
            </a:r>
            <a:r>
              <a:rPr lang="fr-FR" altLang="fr-FR" dirty="0">
                <a:ea typeface="ＭＳ Ｐゴシック" panose="020B0600070205080204" pitchFamily="34" charset="-128"/>
              </a:rPr>
              <a:t> de </a:t>
            </a:r>
            <a:r>
              <a:rPr lang="fr-FR" altLang="fr-FR" dirty="0" err="1">
                <a:ea typeface="ＭＳ Ｐゴシック" panose="020B0600070205080204" pitchFamily="34" charset="-128"/>
              </a:rPr>
              <a:t>sistemas</a:t>
            </a:r>
            <a:r>
              <a:rPr lang="fr-FR" altLang="fr-FR" dirty="0">
                <a:ea typeface="ＭＳ Ｐゴシック" panose="020B0600070205080204" pitchFamily="34" charset="-128"/>
              </a:rPr>
              <a:t> </a:t>
            </a:r>
            <a:r>
              <a:rPr lang="fr-FR" altLang="fr-FR" dirty="0" err="1">
                <a:ea typeface="ＭＳ Ｐゴシック" panose="020B0600070205080204" pitchFamily="34" charset="-128"/>
              </a:rPr>
              <a:t>desses</a:t>
            </a:r>
            <a:r>
              <a:rPr lang="fr-FR" altLang="fr-FR" dirty="0">
                <a:ea typeface="ＭＳ Ｐゴシック" panose="020B0600070205080204" pitchFamily="34" charset="-128"/>
              </a:rPr>
              <a:t> que </a:t>
            </a:r>
            <a:r>
              <a:rPr lang="fr-FR" altLang="fr-FR" dirty="0" err="1">
                <a:ea typeface="ＭＳ Ｐゴシック" panose="020B0600070205080204" pitchFamily="34" charset="-128"/>
              </a:rPr>
              <a:t>estao</a:t>
            </a:r>
            <a:r>
              <a:rPr lang="fr-FR" altLang="fr-FR" dirty="0">
                <a:ea typeface="ＭＳ Ｐゴシック" panose="020B0600070205080204" pitchFamily="34" charset="-128"/>
              </a:rPr>
              <a:t> </a:t>
            </a:r>
            <a:r>
              <a:rPr lang="fr-FR" altLang="fr-FR" dirty="0" err="1">
                <a:ea typeface="ＭＳ Ｐゴシック" panose="020B0600070205080204" pitchFamily="34" charset="-128"/>
              </a:rPr>
              <a:t>presente</a:t>
            </a:r>
            <a:r>
              <a:rPr lang="fr-FR" altLang="fr-FR" dirty="0">
                <a:ea typeface="ＭＳ Ｐゴシック" panose="020B0600070205080204" pitchFamily="34" charset="-128"/>
              </a:rPr>
              <a:t> no Brasil</a:t>
            </a:r>
          </a:p>
          <a:p>
            <a:pPr marL="171450" indent="-171450">
              <a:buFontTx/>
              <a:buChar char="-"/>
              <a:defRPr/>
            </a:pPr>
            <a:r>
              <a:rPr lang="fr-FR" altLang="fr-FR" dirty="0">
                <a:ea typeface="ＭＳ Ｐゴシック" panose="020B0600070205080204" pitchFamily="34" charset="-128"/>
              </a:rPr>
              <a:t>Os </a:t>
            </a:r>
            <a:r>
              <a:rPr lang="fr-FR" altLang="fr-FR" dirty="0" err="1">
                <a:ea typeface="ＭＳ Ｐゴシック" panose="020B0600070205080204" pitchFamily="34" charset="-128"/>
              </a:rPr>
              <a:t>desenvolvedores</a:t>
            </a:r>
            <a:r>
              <a:rPr lang="fr-FR" altLang="fr-FR" dirty="0">
                <a:ea typeface="ＭＳ Ｐゴシック" panose="020B0600070205080204" pitchFamily="34" charset="-128"/>
              </a:rPr>
              <a:t> de </a:t>
            </a:r>
            <a:r>
              <a:rPr lang="fr-FR" altLang="fr-FR" dirty="0" err="1">
                <a:ea typeface="ＭＳ Ｐゴシック" panose="020B0600070205080204" pitchFamily="34" charset="-128"/>
              </a:rPr>
              <a:t>produtos</a:t>
            </a:r>
            <a:r>
              <a:rPr lang="fr-FR" altLang="fr-FR" dirty="0">
                <a:ea typeface="ＭＳ Ｐゴシック" panose="020B0600070205080204" pitchFamily="34" charset="-128"/>
              </a:rPr>
              <a:t> : </a:t>
            </a:r>
            <a:r>
              <a:rPr lang="fr-FR" altLang="fr-FR" dirty="0" err="1">
                <a:ea typeface="ＭＳ Ｐゴシック" panose="020B0600070205080204" pitchFamily="34" charset="-128"/>
              </a:rPr>
              <a:t>leitores</a:t>
            </a:r>
            <a:r>
              <a:rPr lang="fr-FR" altLang="fr-FR" dirty="0">
                <a:ea typeface="ＭＳ Ｐゴシック" panose="020B0600070205080204" pitchFamily="34" charset="-128"/>
              </a:rPr>
              <a:t> com 18% e </a:t>
            </a:r>
            <a:r>
              <a:rPr lang="fr-FR" altLang="fr-FR" dirty="0" err="1">
                <a:ea typeface="ＭＳ Ｐゴシック" panose="020B0600070205080204" pitchFamily="34" charset="-128"/>
              </a:rPr>
              <a:t>cartoes</a:t>
            </a:r>
            <a:r>
              <a:rPr lang="fr-FR" altLang="fr-FR" dirty="0">
                <a:ea typeface="ＭＳ Ｐゴシック" panose="020B0600070205080204" pitchFamily="34" charset="-128"/>
              </a:rPr>
              <a:t> com 10%</a:t>
            </a:r>
          </a:p>
          <a:p>
            <a:pPr>
              <a:defRPr/>
            </a:pPr>
            <a:endParaRPr lang="fr-FR" altLang="fr-FR" dirty="0">
              <a:ea typeface="ＭＳ Ｐゴシック" panose="020B0600070205080204" pitchFamily="34" charset="-128"/>
            </a:endParaRPr>
          </a:p>
        </p:txBody>
      </p:sp>
      <p:sp>
        <p:nvSpPr>
          <p:cNvPr id="37891" name="Header Placeholder 3"/>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100">
              <a:latin typeface="Trebuchet MS" pitchFamily="34" charset="0"/>
            </a:endParaRPr>
          </a:p>
        </p:txBody>
      </p:sp>
      <p:sp>
        <p:nvSpPr>
          <p:cNvPr id="37892" name="Date Placeholder 4"/>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77ADE1E-398E-4F15-BFEF-4863FB4A1945}" type="datetime1">
              <a:rPr lang="fr-FR" altLang="fr-FR" sz="1000">
                <a:latin typeface="Trebuchet MS" pitchFamily="34" charset="0"/>
              </a:rPr>
              <a:pPr/>
              <a:t>15/05/2018</a:t>
            </a:fld>
            <a:endParaRPr lang="en-US" altLang="fr-FR" sz="1000">
              <a:latin typeface="Trebuchet MS" pitchFamily="34" charset="0"/>
            </a:endParaRPr>
          </a:p>
        </p:txBody>
      </p:sp>
      <p:sp>
        <p:nvSpPr>
          <p:cNvPr id="37893" name="Footer Placeholder 5"/>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000">
              <a:latin typeface="Trebuchet MS" pitchFamily="34" charset="0"/>
            </a:endParaRPr>
          </a:p>
        </p:txBody>
      </p:sp>
      <p:sp>
        <p:nvSpPr>
          <p:cNvPr id="37894" name="Slide Number Placeholder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2D918C4-A22F-467D-A5FD-E02D1ED45004}" type="slidenum">
              <a:rPr lang="en-US" altLang="fr-FR" sz="1000">
                <a:latin typeface="Trebuchet MS" pitchFamily="34" charset="0"/>
              </a:rPr>
              <a:pPr/>
              <a:t>23</a:t>
            </a:fld>
            <a:endParaRPr lang="en-US" altLang="fr-FR" sz="1000">
              <a:latin typeface="Trebuchet MS"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ea typeface="ＭＳ Ｐゴシック" pitchFamily="34" charset="-128"/>
            </a:endParaRPr>
          </a:p>
        </p:txBody>
      </p:sp>
      <p:sp>
        <p:nvSpPr>
          <p:cNvPr id="44035" name="Header Placeholder 3"/>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100">
              <a:latin typeface="Trebuchet MS" pitchFamily="34" charset="0"/>
            </a:endParaRPr>
          </a:p>
        </p:txBody>
      </p:sp>
      <p:sp>
        <p:nvSpPr>
          <p:cNvPr id="44036" name="Date Placeholder 4"/>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C040ABE-4D36-4213-8131-08822C15D4E3}" type="datetime1">
              <a:rPr lang="fr-FR" altLang="fr-FR" sz="1000">
                <a:latin typeface="Trebuchet MS" pitchFamily="34" charset="0"/>
              </a:rPr>
              <a:pPr/>
              <a:t>15/05/2018</a:t>
            </a:fld>
            <a:endParaRPr lang="en-US" altLang="fr-FR" sz="1000">
              <a:latin typeface="Trebuchet MS" pitchFamily="34" charset="0"/>
            </a:endParaRPr>
          </a:p>
        </p:txBody>
      </p:sp>
      <p:sp>
        <p:nvSpPr>
          <p:cNvPr id="44037" name="Footer Placeholder 5"/>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000">
              <a:latin typeface="Trebuchet MS" pitchFamily="34" charset="0"/>
            </a:endParaRPr>
          </a:p>
        </p:txBody>
      </p:sp>
      <p:sp>
        <p:nvSpPr>
          <p:cNvPr id="44038" name="Slide Number Placeholder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952A500-DC66-40AC-BBDF-E964D7D779FE}" type="slidenum">
              <a:rPr lang="en-US" altLang="fr-FR" sz="1000">
                <a:latin typeface="Trebuchet MS" pitchFamily="34" charset="0"/>
              </a:rPr>
              <a:pPr/>
              <a:t>25</a:t>
            </a:fld>
            <a:endParaRPr lang="en-US" altLang="fr-FR" sz="1000">
              <a:latin typeface="Trebuchet MS"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r-FR">
                <a:ea typeface="ＭＳ Ｐゴシック" pitchFamily="34" charset="-128"/>
              </a:rPr>
              <a:t>So OSPT is like an iceberg: the visible part is a very small portion of the total and we expect to get massive new projects in 2018-2019.</a:t>
            </a:r>
          </a:p>
          <a:p>
            <a:r>
              <a:rPr lang="en-US" altLang="fr-FR">
                <a:ea typeface="ＭＳ Ｐゴシック" pitchFamily="34" charset="-128"/>
              </a:rPr>
              <a:t>The reason for this is that we are all convinced that “the most contagious strength is the exemple”</a:t>
            </a:r>
          </a:p>
          <a:p>
            <a:endParaRPr lang="en-US" altLang="fr-FR">
              <a:ea typeface="ＭＳ Ｐゴシック" pitchFamily="34" charset="-128"/>
            </a:endParaRPr>
          </a:p>
          <a:p>
            <a:r>
              <a:rPr lang="en-US" altLang="fr-FR">
                <a:ea typeface="ＭＳ Ｐゴシック" pitchFamily="34" charset="-128"/>
              </a:rPr>
              <a:t>Let’s see now how CIPURSE can respond to Smart City uses cases</a:t>
            </a:r>
          </a:p>
          <a:p>
            <a:endParaRPr lang="en-US" altLang="fr-FR">
              <a:ea typeface="ＭＳ Ｐゴシック" pitchFamily="34" charset="-128"/>
            </a:endParaRPr>
          </a:p>
        </p:txBody>
      </p:sp>
      <p:sp>
        <p:nvSpPr>
          <p:cNvPr id="48131"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sz="1100">
              <a:latin typeface="Trebuchet MS" pitchFamily="34" charset="0"/>
            </a:endParaRPr>
          </a:p>
        </p:txBody>
      </p:sp>
      <p:sp>
        <p:nvSpPr>
          <p:cNvPr id="48132"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E754E6-A7E2-4166-BDCD-0DE011CCA291}" type="datetime1">
              <a:rPr lang="fr-FR" altLang="en-US" sz="1000">
                <a:latin typeface="Trebuchet MS" pitchFamily="34" charset="0"/>
              </a:rPr>
              <a:pPr/>
              <a:t>15/05/2018</a:t>
            </a:fld>
            <a:endParaRPr lang="en-US" altLang="en-US" sz="1000">
              <a:latin typeface="Trebuchet MS" pitchFamily="34" charset="0"/>
            </a:endParaRPr>
          </a:p>
        </p:txBody>
      </p:sp>
      <p:sp>
        <p:nvSpPr>
          <p:cNvPr id="48133"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sz="1000">
              <a:latin typeface="Trebuchet MS" pitchFamily="34" charset="0"/>
            </a:endParaRPr>
          </a:p>
        </p:txBody>
      </p:sp>
      <p:sp>
        <p:nvSpPr>
          <p:cNvPr id="4813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A24B1C9-3434-4817-8E08-C30103D7A443}" type="slidenum">
              <a:rPr lang="en-US" altLang="en-US" sz="1000">
                <a:latin typeface="Trebuchet MS" pitchFamily="34" charset="0"/>
              </a:rPr>
              <a:pPr/>
              <a:t>26</a:t>
            </a:fld>
            <a:endParaRPr lang="en-US" altLang="en-US" sz="1000">
              <a:latin typeface="Trebuchet MS"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ea typeface="ＭＳ Ｐゴシック" pitchFamily="34" charset="-128"/>
              </a:rPr>
              <a:t>Evolution of the specifications along the timeline: SIs, SW developers and Solution providers are bringing in their expertise to the original Card Specifications to develop further the « Open Standard » paradygm shift.</a:t>
            </a:r>
          </a:p>
        </p:txBody>
      </p:sp>
      <p:sp>
        <p:nvSpPr>
          <p:cNvPr id="41987" name="Header Placeholder 3"/>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100">
              <a:latin typeface="Trebuchet MS" pitchFamily="34" charset="0"/>
            </a:endParaRPr>
          </a:p>
        </p:txBody>
      </p:sp>
      <p:sp>
        <p:nvSpPr>
          <p:cNvPr id="41988" name="Date Placeholder 4"/>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227FBDB-347F-4197-817E-89CCA4C7E7EF}" type="datetime1">
              <a:rPr lang="fr-FR" altLang="fr-FR" sz="1000">
                <a:latin typeface="Trebuchet MS" pitchFamily="34" charset="0"/>
              </a:rPr>
              <a:pPr/>
              <a:t>15/05/2018</a:t>
            </a:fld>
            <a:endParaRPr lang="en-US" altLang="fr-FR" sz="1000">
              <a:latin typeface="Trebuchet MS" pitchFamily="34" charset="0"/>
            </a:endParaRPr>
          </a:p>
        </p:txBody>
      </p:sp>
      <p:sp>
        <p:nvSpPr>
          <p:cNvPr id="41989" name="Footer Placeholder 5"/>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000">
              <a:latin typeface="Trebuchet MS" pitchFamily="34" charset="0"/>
            </a:endParaRPr>
          </a:p>
        </p:txBody>
      </p:sp>
      <p:sp>
        <p:nvSpPr>
          <p:cNvPr id="41990" name="Slide Number Placeholder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D0748F5-6EF9-4CFA-880F-5F0DA9419915}" type="slidenum">
              <a:rPr lang="en-US" altLang="fr-FR" sz="1000">
                <a:latin typeface="Trebuchet MS" pitchFamily="34" charset="0"/>
              </a:rPr>
              <a:pPr/>
              <a:t>27</a:t>
            </a:fld>
            <a:endParaRPr lang="en-US" altLang="fr-FR" sz="1000">
              <a:latin typeface="Trebuchet MS"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IFXSHAPE"/>
          <p:cNvSpPr>
            <a:spLocks noGrp="1" noRot="1" noChangeAspect="1" noChangeArrowheads="1" noTextEdit="1"/>
          </p:cNvSpPr>
          <p:nvPr>
            <p:ph type="sldImg"/>
          </p:nvPr>
        </p:nvSpPr>
        <p:spPr bwMode="auto">
          <a:xfrm>
            <a:off x="454025" y="1012825"/>
            <a:ext cx="6191250" cy="4643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 name="IFXSHAPE">
            <a:extLst>
              <a:ext uri="{FF2B5EF4-FFF2-40B4-BE49-F238E27FC236}">
                <a16:creationId xmlns:a16="http://schemas.microsoft.com/office/drawing/2014/main" id="{BE3688E2-B5C3-1049-A78C-7C5713D8B7C6}"/>
              </a:ext>
            </a:extLst>
          </p:cNvPr>
          <p:cNvSpPr/>
          <p:nvPr/>
        </p:nvSpPr>
        <p:spPr>
          <a:xfrm>
            <a:off x="1209675" y="3749675"/>
            <a:ext cx="215900" cy="1800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eaLnBrk="1" hangingPunct="1">
              <a:defRPr/>
            </a:pPr>
            <a:endParaRPr lang="en-US" dirty="0"/>
          </a:p>
        </p:txBody>
      </p:sp>
      <p:sp>
        <p:nvSpPr>
          <p:cNvPr id="51203" name="IFXSHAPE"/>
          <p:cNvSpPr>
            <a:spLocks noGrp="1" noChangeArrowheads="1"/>
          </p:cNvSpPr>
          <p:nvPr>
            <p:ph type="body" idx="3"/>
          </p:nvPr>
        </p:nvSpPr>
        <p:spPr bwMode="auto">
          <a:xfrm>
            <a:off x="454025" y="5868988"/>
            <a:ext cx="6191250" cy="3671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00000"/>
              </a:lnSpc>
              <a:spcBef>
                <a:spcPct val="30000"/>
              </a:spcBef>
            </a:pPr>
            <a:r>
              <a:rPr lang="en-US" altLang="fr-FR">
                <a:ea typeface="ＭＳ Ｐゴシック" pitchFamily="34" charset="-128"/>
              </a:rPr>
              <a:t>Today CIPURSE is used for many applications. In Germany, many company identity cards are based on CIPURSE, in Hungary the German Telekom used CIPURSE as secure data container for event tickets. In Brazil CIPURSE used when paying taxi fares, and in Medellin passengers can pay with a CIPURSE-based ticket both their taxi as also drive bus. And in Barcelona is the whole transport infrastructure of the region around Barcelona - including tolls on city highways - modernized with a CIPURSE-based solution.</a:t>
            </a:r>
          </a:p>
          <a:p>
            <a:endParaRPr lang="en-US" altLang="fr-FR">
              <a:ea typeface="ＭＳ Ｐゴシック" pitchFamily="34" charset="-128"/>
            </a:endParaRPr>
          </a:p>
        </p:txBody>
      </p:sp>
      <p:sp>
        <p:nvSpPr>
          <p:cNvPr id="51204" name="IFXSHAPE"/>
          <p:cNvSpPr>
            <a:spLocks noGrp="1" noChangeArrowheads="1"/>
          </p:cNvSpPr>
          <p:nvPr>
            <p:ph type="hdr" sz="quarter"/>
          </p:nvPr>
        </p:nvSpPr>
        <p:spPr bwMode="auto">
          <a:xfrm>
            <a:off x="454025" y="295275"/>
            <a:ext cx="4422775" cy="41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100">
              <a:latin typeface="Trebuchet MS" pitchFamily="34" charset="0"/>
            </a:endParaRPr>
          </a:p>
        </p:txBody>
      </p:sp>
      <p:sp>
        <p:nvSpPr>
          <p:cNvPr id="51205" name="IFXSHAPE"/>
          <p:cNvSpPr>
            <a:spLocks noGrp="1" noChangeArrowheads="1"/>
          </p:cNvSpPr>
          <p:nvPr>
            <p:ph type="ftr" sz="quarter" idx="4"/>
          </p:nvPr>
        </p:nvSpPr>
        <p:spPr bwMode="auto">
          <a:xfrm>
            <a:off x="1317625" y="9940925"/>
            <a:ext cx="4824413"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fr-FR" sz="1000">
                <a:latin typeface="Trebuchet MS" pitchFamily="34" charset="0"/>
              </a:rPr>
              <a:t>Copyright © Infineon Technologies AG 2018. All rights reserved.</a:t>
            </a:r>
            <a:endParaRPr lang="en-US" altLang="fr-FR" sz="1000" b="1">
              <a:solidFill>
                <a:srgbClr val="E30034"/>
              </a:solidFill>
              <a:latin typeface="Trebuchet MS" pitchFamily="34" charset="0"/>
            </a:endParaRPr>
          </a:p>
        </p:txBody>
      </p:sp>
      <p:sp>
        <p:nvSpPr>
          <p:cNvPr id="51206" name="IFXSHAPE"/>
          <p:cNvSpPr>
            <a:spLocks noGrp="1" noChangeArrowheads="1"/>
          </p:cNvSpPr>
          <p:nvPr>
            <p:ph type="dt" sz="quarter" idx="1"/>
          </p:nvPr>
        </p:nvSpPr>
        <p:spPr bwMode="auto">
          <a:xfrm>
            <a:off x="454025" y="9940925"/>
            <a:ext cx="1150938"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BCF74AE-5628-4D1D-8D5E-81B64F667F67}" type="datetime1">
              <a:rPr lang="fr-FR" altLang="fr-FR" sz="1000">
                <a:latin typeface="Trebuchet MS" pitchFamily="34" charset="0"/>
              </a:rPr>
              <a:pPr/>
              <a:t>15/05/2018</a:t>
            </a:fld>
            <a:endParaRPr lang="en-US" altLang="fr-FR" sz="1000">
              <a:latin typeface="Trebuchet MS" pitchFamily="34" charset="0"/>
            </a:endParaRPr>
          </a:p>
        </p:txBody>
      </p:sp>
      <p:sp>
        <p:nvSpPr>
          <p:cNvPr id="51207" name="IFXSHAPE"/>
          <p:cNvSpPr>
            <a:spLocks noGrp="1" noChangeArrowheads="1"/>
          </p:cNvSpPr>
          <p:nvPr>
            <p:ph type="sldNum" sz="quarter" idx="5"/>
          </p:nvPr>
        </p:nvSpPr>
        <p:spPr bwMode="auto">
          <a:xfrm>
            <a:off x="6142038" y="9940925"/>
            <a:ext cx="503237"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980B116-66B6-4BCE-8A48-60BCEC324958}" type="slidenum">
              <a:rPr lang="en-US" altLang="fr-FR" sz="1000">
                <a:latin typeface="Trebuchet MS" pitchFamily="34" charset="0"/>
              </a:rPr>
              <a:pPr/>
              <a:t>28</a:t>
            </a:fld>
            <a:endParaRPr lang="en-US" altLang="fr-FR" sz="1000">
              <a:latin typeface="Trebuchet MS"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IFXSHAPE"/>
          <p:cNvSpPr>
            <a:spLocks noGrp="1" noRot="1" noChangeAspect="1" noChangeArrowheads="1" noTextEdit="1"/>
          </p:cNvSpPr>
          <p:nvPr>
            <p:ph type="sldImg"/>
          </p:nvPr>
        </p:nvSpPr>
        <p:spPr bwMode="auto">
          <a:xfrm>
            <a:off x="454025" y="981075"/>
            <a:ext cx="6191250" cy="4643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IFXSHAPE">
            <a:extLst>
              <a:ext uri="{FF2B5EF4-FFF2-40B4-BE49-F238E27FC236}">
                <a16:creationId xmlns:a16="http://schemas.microsoft.com/office/drawing/2014/main" id="{75425424-F1CB-F447-80BF-A7D36CF94FA7}"/>
              </a:ext>
            </a:extLst>
          </p:cNvPr>
          <p:cNvSpPr>
            <a:spLocks noGrp="1"/>
          </p:cNvSpPr>
          <p:nvPr>
            <p:ph type="body" idx="1"/>
          </p:nvPr>
        </p:nvSpPr>
        <p:spPr/>
        <p:txBody>
          <a:bodyPr/>
          <a:lstStyle/>
          <a:p>
            <a:pPr>
              <a:defRPr/>
            </a:pPr>
            <a:r>
              <a:rPr lang="en-US" dirty="0">
                <a:latin typeface="Verdana" pitchFamily="34" charset="0"/>
                <a:ea typeface="+mn-ea"/>
                <a:cs typeface="+mn-cs"/>
              </a:rPr>
              <a:t>Barcelona is upgrading their old Automatic Fare Collection system via a complete urban mobility concept for the whole </a:t>
            </a:r>
            <a:r>
              <a:rPr lang="en-US" dirty="0" err="1">
                <a:latin typeface="Verdana" pitchFamily="34" charset="0"/>
                <a:ea typeface="+mn-ea"/>
                <a:cs typeface="+mn-cs"/>
              </a:rPr>
              <a:t>Catalunya</a:t>
            </a:r>
            <a:r>
              <a:rPr lang="en-US" dirty="0">
                <a:latin typeface="Verdana" pitchFamily="34" charset="0"/>
                <a:ea typeface="+mn-ea"/>
                <a:cs typeface="+mn-cs"/>
              </a:rPr>
              <a:t> area based on CIPURSE. The </a:t>
            </a:r>
            <a:r>
              <a:rPr lang="en-US">
                <a:latin typeface="Verdana" pitchFamily="34" charset="0"/>
                <a:ea typeface="+mn-ea"/>
                <a:cs typeface="+mn-cs"/>
              </a:rPr>
              <a:t>new "T-Mobilidad" </a:t>
            </a:r>
            <a:r>
              <a:rPr lang="en-US" dirty="0">
                <a:latin typeface="Verdana" pitchFamily="34" charset="0"/>
                <a:ea typeface="+mn-ea"/>
                <a:cs typeface="+mn-cs"/>
              </a:rPr>
              <a:t>card can be used to travel bus and metro, but also to rent bikes or pay e-toll.</a:t>
            </a:r>
          </a:p>
          <a:p>
            <a:pPr>
              <a:defRPr/>
            </a:pPr>
            <a:r>
              <a:rPr lang="en-GB" dirty="0"/>
              <a:t>Barcelona is the first Light house project in Europe for Smart Urban Mobility based on CIPURSE</a:t>
            </a:r>
          </a:p>
        </p:txBody>
      </p:sp>
      <p:sp>
        <p:nvSpPr>
          <p:cNvPr id="53251" name="IFXSHAPE"/>
          <p:cNvSpPr>
            <a:spLocks noGrp="1" noChangeArrowheads="1"/>
          </p:cNvSpPr>
          <p:nvPr>
            <p:ph type="hdr" sz="quarter"/>
          </p:nvPr>
        </p:nvSpPr>
        <p:spPr bwMode="auto">
          <a:xfrm>
            <a:off x="454025" y="295275"/>
            <a:ext cx="4422775" cy="41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100">
              <a:latin typeface="Trebuchet MS" pitchFamily="34" charset="0"/>
            </a:endParaRPr>
          </a:p>
        </p:txBody>
      </p:sp>
      <p:sp>
        <p:nvSpPr>
          <p:cNvPr id="53252" name="IFXSHAPE"/>
          <p:cNvSpPr>
            <a:spLocks noGrp="1" noChangeArrowheads="1"/>
          </p:cNvSpPr>
          <p:nvPr>
            <p:ph type="ftr" sz="quarter" idx="4"/>
          </p:nvPr>
        </p:nvSpPr>
        <p:spPr bwMode="auto">
          <a:xfrm>
            <a:off x="1317625" y="9940925"/>
            <a:ext cx="4824413"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fr-FR" sz="1000">
                <a:latin typeface="Trebuchet MS" pitchFamily="34" charset="0"/>
              </a:rPr>
              <a:t>Copyright © Infineon Technologies AG 2018. All rights reserved.</a:t>
            </a:r>
            <a:endParaRPr lang="en-US" altLang="fr-FR" sz="1000" b="1">
              <a:solidFill>
                <a:srgbClr val="E30034"/>
              </a:solidFill>
              <a:latin typeface="Trebuchet MS" pitchFamily="34" charset="0"/>
            </a:endParaRPr>
          </a:p>
        </p:txBody>
      </p:sp>
      <p:sp>
        <p:nvSpPr>
          <p:cNvPr id="53253" name="IFXSHAPE"/>
          <p:cNvSpPr>
            <a:spLocks noGrp="1" noChangeArrowheads="1"/>
          </p:cNvSpPr>
          <p:nvPr>
            <p:ph type="dt" sz="quarter" idx="1"/>
          </p:nvPr>
        </p:nvSpPr>
        <p:spPr bwMode="auto">
          <a:xfrm>
            <a:off x="454025" y="9940925"/>
            <a:ext cx="1150938"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4DD770F-B592-429D-B155-9BC718B02EB4}" type="datetime1">
              <a:rPr lang="fr-FR" altLang="fr-FR" sz="1000">
                <a:latin typeface="Trebuchet MS" pitchFamily="34" charset="0"/>
              </a:rPr>
              <a:pPr/>
              <a:t>15/05/2018</a:t>
            </a:fld>
            <a:endParaRPr lang="en-US" altLang="fr-FR" sz="1000">
              <a:latin typeface="Trebuchet MS" pitchFamily="34" charset="0"/>
            </a:endParaRPr>
          </a:p>
        </p:txBody>
      </p:sp>
      <p:sp>
        <p:nvSpPr>
          <p:cNvPr id="53254" name="IFXSHAPE"/>
          <p:cNvSpPr>
            <a:spLocks noGrp="1" noChangeArrowheads="1"/>
          </p:cNvSpPr>
          <p:nvPr>
            <p:ph type="sldNum" sz="quarter" idx="5"/>
          </p:nvPr>
        </p:nvSpPr>
        <p:spPr bwMode="auto">
          <a:xfrm>
            <a:off x="6142038" y="9940925"/>
            <a:ext cx="503237"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2E92404-C152-44EB-BB40-8A7CE834AA27}" type="slidenum">
              <a:rPr lang="en-US" altLang="fr-FR" sz="1000">
                <a:latin typeface="Trebuchet MS" pitchFamily="34" charset="0"/>
              </a:rPr>
              <a:pPr/>
              <a:t>29</a:t>
            </a:fld>
            <a:endParaRPr lang="en-US" altLang="fr-FR" sz="1000">
              <a:latin typeface="Trebuchet MS"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IFXSHAPE"/>
          <p:cNvSpPr>
            <a:spLocks noGrp="1" noRot="1" noChangeAspect="1" noChangeArrowheads="1" noTextEdit="1"/>
          </p:cNvSpPr>
          <p:nvPr>
            <p:ph type="sldImg"/>
          </p:nvPr>
        </p:nvSpPr>
        <p:spPr bwMode="auto">
          <a:xfrm>
            <a:off x="454025" y="1012825"/>
            <a:ext cx="6191250" cy="4643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IFXSHAPE"/>
          <p:cNvSpPr>
            <a:spLocks noGrp="1" noChangeArrowheads="1"/>
          </p:cNvSpPr>
          <p:nvPr>
            <p:ph type="body" idx="3"/>
          </p:nvPr>
        </p:nvSpPr>
        <p:spPr bwMode="auto">
          <a:xfrm>
            <a:off x="454025" y="5868988"/>
            <a:ext cx="6191250" cy="3671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fr-FR">
              <a:ea typeface="ＭＳ Ｐゴシック" pitchFamily="34" charset="-128"/>
            </a:endParaRPr>
          </a:p>
        </p:txBody>
      </p:sp>
      <p:sp>
        <p:nvSpPr>
          <p:cNvPr id="57347" name="IFXSHAPE"/>
          <p:cNvSpPr>
            <a:spLocks noGrp="1" noChangeArrowheads="1"/>
          </p:cNvSpPr>
          <p:nvPr>
            <p:ph type="hdr" sz="quarter"/>
          </p:nvPr>
        </p:nvSpPr>
        <p:spPr bwMode="auto">
          <a:xfrm>
            <a:off x="454025" y="295275"/>
            <a:ext cx="4422775" cy="41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100">
              <a:latin typeface="Trebuchet MS" pitchFamily="34" charset="0"/>
            </a:endParaRPr>
          </a:p>
        </p:txBody>
      </p:sp>
      <p:sp>
        <p:nvSpPr>
          <p:cNvPr id="57348" name="IFXSHAPE"/>
          <p:cNvSpPr>
            <a:spLocks noGrp="1" noChangeArrowheads="1"/>
          </p:cNvSpPr>
          <p:nvPr>
            <p:ph type="ftr" sz="quarter" idx="4"/>
          </p:nvPr>
        </p:nvSpPr>
        <p:spPr bwMode="auto">
          <a:xfrm>
            <a:off x="1317625" y="9940925"/>
            <a:ext cx="4824413"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fr-FR" sz="1000">
                <a:latin typeface="Trebuchet MS" pitchFamily="34" charset="0"/>
              </a:rPr>
              <a:t>Copyright © Infineon Technologies AG 2018. All rights reserved.</a:t>
            </a:r>
            <a:endParaRPr lang="en-US" altLang="fr-FR" sz="1000" b="1">
              <a:solidFill>
                <a:srgbClr val="E30034"/>
              </a:solidFill>
              <a:latin typeface="Trebuchet MS" pitchFamily="34" charset="0"/>
            </a:endParaRPr>
          </a:p>
        </p:txBody>
      </p:sp>
      <p:sp>
        <p:nvSpPr>
          <p:cNvPr id="57349" name="IFXSHAPE"/>
          <p:cNvSpPr>
            <a:spLocks noGrp="1" noChangeArrowheads="1"/>
          </p:cNvSpPr>
          <p:nvPr>
            <p:ph type="dt" sz="quarter" idx="1"/>
          </p:nvPr>
        </p:nvSpPr>
        <p:spPr bwMode="auto">
          <a:xfrm>
            <a:off x="454025" y="9940925"/>
            <a:ext cx="1150938"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6E3F8CA-0F3C-4DAF-A200-918D5592E142}" type="datetime1">
              <a:rPr lang="fr-FR" altLang="fr-FR" sz="1000">
                <a:latin typeface="Trebuchet MS" pitchFamily="34" charset="0"/>
              </a:rPr>
              <a:pPr/>
              <a:t>15/05/2018</a:t>
            </a:fld>
            <a:endParaRPr lang="en-US" altLang="fr-FR" sz="1000">
              <a:latin typeface="Trebuchet MS" pitchFamily="34" charset="0"/>
            </a:endParaRPr>
          </a:p>
        </p:txBody>
      </p:sp>
      <p:sp>
        <p:nvSpPr>
          <p:cNvPr id="57350" name="IFXSHAPE"/>
          <p:cNvSpPr>
            <a:spLocks noGrp="1" noChangeArrowheads="1"/>
          </p:cNvSpPr>
          <p:nvPr>
            <p:ph type="sldNum" sz="quarter" idx="5"/>
          </p:nvPr>
        </p:nvSpPr>
        <p:spPr bwMode="auto">
          <a:xfrm>
            <a:off x="6142038" y="9940925"/>
            <a:ext cx="503237"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1623E8B-B94D-477F-9749-774B07F090C4}" type="slidenum">
              <a:rPr lang="en-US" altLang="fr-FR" sz="1000">
                <a:latin typeface="Trebuchet MS" pitchFamily="34" charset="0"/>
              </a:rPr>
              <a:pPr/>
              <a:t>31</a:t>
            </a:fld>
            <a:endParaRPr lang="en-US" altLang="fr-FR" sz="1000">
              <a:latin typeface="Trebuchet MS"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IFXSHAPE"/>
          <p:cNvSpPr>
            <a:spLocks noGrp="1" noRot="1" noChangeAspect="1" noChangeArrowheads="1" noTextEdit="1"/>
          </p:cNvSpPr>
          <p:nvPr>
            <p:ph type="sldImg"/>
          </p:nvPr>
        </p:nvSpPr>
        <p:spPr bwMode="auto">
          <a:xfrm>
            <a:off x="454025" y="1012825"/>
            <a:ext cx="6191250" cy="4643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IFXSHAPE"/>
          <p:cNvSpPr>
            <a:spLocks noGrp="1" noChangeArrowheads="1"/>
          </p:cNvSpPr>
          <p:nvPr>
            <p:ph type="body" idx="3"/>
          </p:nvPr>
        </p:nvSpPr>
        <p:spPr bwMode="auto">
          <a:xfrm>
            <a:off x="454025" y="5868988"/>
            <a:ext cx="6191250" cy="3671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fr-FR">
              <a:ea typeface="ＭＳ Ｐゴシック" pitchFamily="34" charset="-128"/>
            </a:endParaRPr>
          </a:p>
        </p:txBody>
      </p:sp>
      <p:sp>
        <p:nvSpPr>
          <p:cNvPr id="61443" name="IFXSHAPE"/>
          <p:cNvSpPr>
            <a:spLocks noGrp="1" noChangeArrowheads="1"/>
          </p:cNvSpPr>
          <p:nvPr>
            <p:ph type="hdr" sz="quarter"/>
          </p:nvPr>
        </p:nvSpPr>
        <p:spPr bwMode="auto">
          <a:xfrm>
            <a:off x="454025" y="295275"/>
            <a:ext cx="4422775" cy="41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100">
              <a:latin typeface="Trebuchet MS" pitchFamily="34" charset="0"/>
            </a:endParaRPr>
          </a:p>
        </p:txBody>
      </p:sp>
      <p:sp>
        <p:nvSpPr>
          <p:cNvPr id="61444" name="IFXSHAPE"/>
          <p:cNvSpPr>
            <a:spLocks noGrp="1" noChangeArrowheads="1"/>
          </p:cNvSpPr>
          <p:nvPr>
            <p:ph type="ftr" sz="quarter" idx="4"/>
          </p:nvPr>
        </p:nvSpPr>
        <p:spPr bwMode="auto">
          <a:xfrm>
            <a:off x="1317625" y="9940925"/>
            <a:ext cx="4824413"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fr-FR" sz="1000">
                <a:latin typeface="Trebuchet MS" pitchFamily="34" charset="0"/>
              </a:rPr>
              <a:t>Copyright © Infineon Technologies AG 2018. All rights reserved.</a:t>
            </a:r>
            <a:endParaRPr lang="en-US" altLang="fr-FR" sz="1000" b="1">
              <a:solidFill>
                <a:srgbClr val="E30034"/>
              </a:solidFill>
              <a:latin typeface="Trebuchet MS" pitchFamily="34" charset="0"/>
            </a:endParaRPr>
          </a:p>
        </p:txBody>
      </p:sp>
      <p:sp>
        <p:nvSpPr>
          <p:cNvPr id="61445" name="IFXSHAPE"/>
          <p:cNvSpPr>
            <a:spLocks noGrp="1" noChangeArrowheads="1"/>
          </p:cNvSpPr>
          <p:nvPr>
            <p:ph type="dt" sz="quarter" idx="1"/>
          </p:nvPr>
        </p:nvSpPr>
        <p:spPr bwMode="auto">
          <a:xfrm>
            <a:off x="454025" y="9940925"/>
            <a:ext cx="1150938"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096F0C1-35C9-487B-8E87-559F944F4A1B}" type="datetime1">
              <a:rPr lang="fr-FR" altLang="fr-FR" sz="1000">
                <a:latin typeface="Trebuchet MS" pitchFamily="34" charset="0"/>
              </a:rPr>
              <a:pPr/>
              <a:t>15/05/2018</a:t>
            </a:fld>
            <a:endParaRPr lang="en-US" altLang="fr-FR" sz="1000">
              <a:latin typeface="Trebuchet MS" pitchFamily="34" charset="0"/>
            </a:endParaRPr>
          </a:p>
        </p:txBody>
      </p:sp>
      <p:sp>
        <p:nvSpPr>
          <p:cNvPr id="61446" name="IFXSHAPE"/>
          <p:cNvSpPr>
            <a:spLocks noGrp="1" noChangeArrowheads="1"/>
          </p:cNvSpPr>
          <p:nvPr>
            <p:ph type="sldNum" sz="quarter" idx="5"/>
          </p:nvPr>
        </p:nvSpPr>
        <p:spPr bwMode="auto">
          <a:xfrm>
            <a:off x="6142038" y="9940925"/>
            <a:ext cx="503237"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D6B7CE6-0E30-4360-83EB-631EBC715652}" type="slidenum">
              <a:rPr lang="en-US" altLang="fr-FR" sz="1000">
                <a:latin typeface="Trebuchet MS" pitchFamily="34" charset="0"/>
              </a:rPr>
              <a:pPr/>
              <a:t>32</a:t>
            </a:fld>
            <a:endParaRPr lang="en-US" altLang="fr-FR" sz="1000">
              <a:latin typeface="Trebuchet MS"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IFXSHAPE"/>
          <p:cNvSpPr>
            <a:spLocks noGrp="1" noRot="1" noChangeAspect="1" noChangeArrowheads="1" noTextEdit="1"/>
          </p:cNvSpPr>
          <p:nvPr>
            <p:ph type="sldImg"/>
          </p:nvPr>
        </p:nvSpPr>
        <p:spPr bwMode="auto">
          <a:xfrm>
            <a:off x="454025" y="1012825"/>
            <a:ext cx="6191250" cy="4643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IFXSHAPE"/>
          <p:cNvSpPr>
            <a:spLocks noGrp="1" noChangeArrowheads="1"/>
          </p:cNvSpPr>
          <p:nvPr>
            <p:ph type="body" idx="3"/>
          </p:nvPr>
        </p:nvSpPr>
        <p:spPr bwMode="auto">
          <a:xfrm>
            <a:off x="454025" y="5868988"/>
            <a:ext cx="6191250" cy="3671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fr-FR">
              <a:ea typeface="ＭＳ Ｐゴシック" pitchFamily="34" charset="-128"/>
            </a:endParaRPr>
          </a:p>
        </p:txBody>
      </p:sp>
      <p:sp>
        <p:nvSpPr>
          <p:cNvPr id="59395" name="IFXSHAPE"/>
          <p:cNvSpPr>
            <a:spLocks noGrp="1" noChangeArrowheads="1"/>
          </p:cNvSpPr>
          <p:nvPr>
            <p:ph type="hdr" sz="quarter"/>
          </p:nvPr>
        </p:nvSpPr>
        <p:spPr bwMode="auto">
          <a:xfrm>
            <a:off x="454025" y="295275"/>
            <a:ext cx="4422775" cy="41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100">
              <a:latin typeface="Trebuchet MS" pitchFamily="34" charset="0"/>
            </a:endParaRPr>
          </a:p>
        </p:txBody>
      </p:sp>
      <p:sp>
        <p:nvSpPr>
          <p:cNvPr id="59396" name="IFXSHAPE"/>
          <p:cNvSpPr>
            <a:spLocks noGrp="1" noChangeArrowheads="1"/>
          </p:cNvSpPr>
          <p:nvPr>
            <p:ph type="ftr" sz="quarter" idx="4"/>
          </p:nvPr>
        </p:nvSpPr>
        <p:spPr bwMode="auto">
          <a:xfrm>
            <a:off x="1317625" y="9940925"/>
            <a:ext cx="4824413"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fr-FR" sz="1000">
                <a:latin typeface="Trebuchet MS" pitchFamily="34" charset="0"/>
              </a:rPr>
              <a:t>Copyright © Infineon Technologies AG 2018. All rights reserved.</a:t>
            </a:r>
            <a:endParaRPr lang="en-US" altLang="fr-FR" sz="1000" b="1">
              <a:solidFill>
                <a:srgbClr val="E30034"/>
              </a:solidFill>
              <a:latin typeface="Trebuchet MS" pitchFamily="34" charset="0"/>
            </a:endParaRPr>
          </a:p>
        </p:txBody>
      </p:sp>
      <p:sp>
        <p:nvSpPr>
          <p:cNvPr id="59397" name="IFXSHAPE"/>
          <p:cNvSpPr>
            <a:spLocks noGrp="1" noChangeArrowheads="1"/>
          </p:cNvSpPr>
          <p:nvPr>
            <p:ph type="dt" sz="quarter" idx="1"/>
          </p:nvPr>
        </p:nvSpPr>
        <p:spPr bwMode="auto">
          <a:xfrm>
            <a:off x="454025" y="9940925"/>
            <a:ext cx="1150938"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A835EB8-1B47-48B4-8911-CF9454C172AB}" type="datetime1">
              <a:rPr lang="fr-FR" altLang="fr-FR" sz="1000">
                <a:latin typeface="Trebuchet MS" pitchFamily="34" charset="0"/>
              </a:rPr>
              <a:pPr/>
              <a:t>15/05/2018</a:t>
            </a:fld>
            <a:endParaRPr lang="en-US" altLang="fr-FR" sz="1000">
              <a:latin typeface="Trebuchet MS" pitchFamily="34" charset="0"/>
            </a:endParaRPr>
          </a:p>
        </p:txBody>
      </p:sp>
      <p:sp>
        <p:nvSpPr>
          <p:cNvPr id="59398" name="IFXSHAPE"/>
          <p:cNvSpPr>
            <a:spLocks noGrp="1" noChangeArrowheads="1"/>
          </p:cNvSpPr>
          <p:nvPr>
            <p:ph type="sldNum" sz="quarter" idx="5"/>
          </p:nvPr>
        </p:nvSpPr>
        <p:spPr bwMode="auto">
          <a:xfrm>
            <a:off x="6142038" y="9940925"/>
            <a:ext cx="503237"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E24F694-92FD-4B07-B472-F8B08D3344B7}" type="slidenum">
              <a:rPr lang="en-US" altLang="fr-FR" sz="1000">
                <a:latin typeface="Trebuchet MS" pitchFamily="34" charset="0"/>
              </a:rPr>
              <a:pPr/>
              <a:t>33</a:t>
            </a:fld>
            <a:endParaRPr lang="en-US" altLang="fr-FR" sz="1000">
              <a:latin typeface="Trebuchet MS"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0D9E3BF-11C5-8246-B260-ECEE264B1E4A}"/>
              </a:ext>
            </a:extLst>
          </p:cNvPr>
          <p:cNvSpPr>
            <a:spLocks noGrp="1"/>
          </p:cNvSpPr>
          <p:nvPr>
            <p:ph type="body" idx="1"/>
          </p:nvPr>
        </p:nvSpPr>
        <p:spPr/>
        <p:txBody>
          <a:bodyPr/>
          <a:lstStyle/>
          <a:p>
            <a:pPr defTabSz="914400">
              <a:lnSpc>
                <a:spcPct val="90000"/>
              </a:lnSpc>
              <a:spcBef>
                <a:spcPct val="25000"/>
              </a:spcBef>
              <a:defRPr/>
            </a:pPr>
            <a:r>
              <a:rPr lang="en-US" b="1" dirty="0">
                <a:ea typeface="ＭＳ Ｐゴシック" charset="-128"/>
                <a:cs typeface="ＭＳ Ｐゴシック" charset="-128"/>
              </a:rPr>
              <a:t>MORE ON “How does OSPT support the customers, designing in Cipurse (3 minutes)”, maybe in words during the speech.</a:t>
            </a:r>
          </a:p>
          <a:p>
            <a:pPr defTabSz="914400">
              <a:lnSpc>
                <a:spcPct val="90000"/>
              </a:lnSpc>
              <a:spcBef>
                <a:spcPct val="25000"/>
              </a:spcBef>
              <a:defRPr/>
            </a:pPr>
            <a:r>
              <a:rPr lang="en-US" b="1" dirty="0">
                <a:ea typeface="ＭＳ Ｐゴシック" charset="-128"/>
              </a:rPr>
              <a:t>WHAT ARE THE BENEFITS TO THESE PLAYERS?</a:t>
            </a:r>
            <a:endParaRPr lang="en-US" b="1" dirty="0"/>
          </a:p>
          <a:p>
            <a:pPr marL="0" marR="0" indent="0" algn="l" defTabSz="914400" rtl="0" eaLnBrk="0" fontAlgn="base" latinLnBrk="0" hangingPunct="0">
              <a:lnSpc>
                <a:spcPct val="90000"/>
              </a:lnSpc>
              <a:spcBef>
                <a:spcPct val="25000"/>
              </a:spcBef>
              <a:spcAft>
                <a:spcPct val="0"/>
              </a:spcAft>
              <a:buClrTx/>
              <a:buSzTx/>
              <a:buFontTx/>
              <a:buNone/>
              <a:tabLst/>
              <a:defRPr/>
            </a:pPr>
            <a:endParaRPr lang="en-US" sz="1200" b="1" kern="1200" dirty="0">
              <a:solidFill>
                <a:schemeClr val="tx1"/>
              </a:solidFill>
              <a:effectLst/>
              <a:latin typeface="+mn-lt"/>
              <a:ea typeface="ＭＳ Ｐゴシック" charset="-128"/>
              <a:cs typeface="ＭＳ Ｐゴシック" charset="-128"/>
            </a:endParaRPr>
          </a:p>
          <a:p>
            <a:pPr marL="0" marR="0" indent="0" algn="l" defTabSz="914400" rtl="0" eaLnBrk="0" fontAlgn="base" latinLnBrk="0" hangingPunct="0">
              <a:lnSpc>
                <a:spcPct val="90000"/>
              </a:lnSpc>
              <a:spcBef>
                <a:spcPct val="25000"/>
              </a:spcBef>
              <a:spcAft>
                <a:spcPct val="0"/>
              </a:spcAft>
              <a:buClrTx/>
              <a:buSzTx/>
              <a:buFontTx/>
              <a:buNone/>
              <a:tabLst/>
              <a:defRPr/>
            </a:pPr>
            <a:endParaRPr lang="en-US" sz="1200" b="1" kern="1200" dirty="0">
              <a:solidFill>
                <a:schemeClr val="tx1"/>
              </a:solidFill>
              <a:effectLst/>
              <a:latin typeface="+mn-lt"/>
              <a:ea typeface="ＭＳ Ｐゴシック" charset="-128"/>
              <a:cs typeface="ＭＳ Ｐゴシック" charset="-128"/>
            </a:endParaRPr>
          </a:p>
          <a:p>
            <a:pPr marL="0" marR="0" indent="0" algn="l" defTabSz="914400" rtl="0" eaLnBrk="0" fontAlgn="base" latinLnBrk="0" hangingPunct="0">
              <a:lnSpc>
                <a:spcPct val="90000"/>
              </a:lnSpc>
              <a:spcBef>
                <a:spcPct val="25000"/>
              </a:spcBef>
              <a:spcAft>
                <a:spcPct val="0"/>
              </a:spcAft>
              <a:buClrTx/>
              <a:buSzTx/>
              <a:buFontTx/>
              <a:buNone/>
              <a:tabLst/>
              <a:defRPr/>
            </a:pPr>
            <a:r>
              <a:rPr lang="en-US" sz="1200" b="1" kern="1200" dirty="0">
                <a:solidFill>
                  <a:schemeClr val="tx1"/>
                </a:solidFill>
                <a:effectLst/>
                <a:latin typeface="+mn-lt"/>
                <a:ea typeface="ＭＳ Ｐゴシック" charset="-128"/>
                <a:cs typeface="ＭＳ Ｐゴシック" charset="-128"/>
              </a:rPr>
              <a:t>How does OSPT support the customers, designing in Cipurse (3 minutes)</a:t>
            </a:r>
            <a:endParaRPr lang="en-US" b="1" dirty="0">
              <a:effectLst/>
            </a:endParaRPr>
          </a:p>
          <a:p>
            <a:pPr>
              <a:defRPr/>
            </a:pPr>
            <a:endParaRPr lang="en-GB" altLang="en-US" dirty="0">
              <a:solidFill>
                <a:schemeClr val="bg2">
                  <a:lumMod val="25000"/>
                </a:schemeClr>
              </a:solidFill>
              <a:latin typeface="Trebuchet MS" panose="020B0603020202020204" pitchFamily="34" charset="0"/>
            </a:endParaRPr>
          </a:p>
          <a:p>
            <a:pPr>
              <a:defRPr/>
            </a:pPr>
            <a:endParaRPr lang="en-GB" altLang="en-US" dirty="0">
              <a:solidFill>
                <a:schemeClr val="bg2">
                  <a:lumMod val="25000"/>
                </a:schemeClr>
              </a:solidFill>
              <a:latin typeface="Trebuchet MS" panose="020B0603020202020204" pitchFamily="34" charset="0"/>
            </a:endParaRPr>
          </a:p>
          <a:p>
            <a:pPr>
              <a:defRPr/>
            </a:pPr>
            <a:endParaRPr lang="en-GB" altLang="en-US" dirty="0">
              <a:solidFill>
                <a:schemeClr val="bg2">
                  <a:lumMod val="25000"/>
                </a:schemeClr>
              </a:solidFill>
              <a:latin typeface="Trebuchet MS" panose="020B0603020202020204" pitchFamily="34" charset="0"/>
            </a:endParaRPr>
          </a:p>
          <a:p>
            <a:pPr>
              <a:defRPr/>
            </a:pPr>
            <a:r>
              <a:rPr lang="en-GB" altLang="en-US" dirty="0">
                <a:solidFill>
                  <a:schemeClr val="bg2">
                    <a:lumMod val="25000"/>
                  </a:schemeClr>
                </a:solidFill>
                <a:latin typeface="Trebuchet MS" panose="020B0603020202020204" pitchFamily="34" charset="0"/>
              </a:rPr>
              <a:t>Why join our community?</a:t>
            </a:r>
          </a:p>
          <a:p>
            <a:pPr>
              <a:defRPr/>
            </a:pPr>
            <a:r>
              <a:rPr lang="en-GB" altLang="en-US" dirty="0">
                <a:solidFill>
                  <a:schemeClr val="bg2">
                    <a:lumMod val="25000"/>
                  </a:schemeClr>
                </a:solidFill>
                <a:latin typeface="Trebuchet MS" panose="020B0603020202020204" pitchFamily="34" charset="0"/>
              </a:rPr>
              <a:t>Help shape and </a:t>
            </a:r>
            <a:r>
              <a:rPr lang="en-GB" altLang="en-US" b="1" dirty="0">
                <a:solidFill>
                  <a:schemeClr val="bg2">
                    <a:lumMod val="25000"/>
                  </a:schemeClr>
                </a:solidFill>
                <a:latin typeface="Trebuchet MS" panose="020B0603020202020204" pitchFamily="34" charset="0"/>
              </a:rPr>
              <a:t>influence</a:t>
            </a:r>
            <a:r>
              <a:rPr lang="en-GB" altLang="en-US" dirty="0">
                <a:solidFill>
                  <a:schemeClr val="bg2">
                    <a:lumMod val="25000"/>
                  </a:schemeClr>
                </a:solidFill>
                <a:latin typeface="Trebuchet MS" panose="020B0603020202020204" pitchFamily="34" charset="0"/>
              </a:rPr>
              <a:t> the role of the CIPURSE open standard</a:t>
            </a:r>
          </a:p>
          <a:p>
            <a:pPr>
              <a:defRPr/>
            </a:pPr>
            <a:r>
              <a:rPr lang="en-GB" altLang="en-US" dirty="0">
                <a:solidFill>
                  <a:schemeClr val="bg2">
                    <a:lumMod val="25000"/>
                  </a:schemeClr>
                </a:solidFill>
                <a:latin typeface="Trebuchet MS" panose="020B0603020202020204" pitchFamily="34" charset="0"/>
              </a:rPr>
              <a:t>Network and </a:t>
            </a:r>
            <a:r>
              <a:rPr lang="en-GB" altLang="en-US" b="1" dirty="0">
                <a:solidFill>
                  <a:schemeClr val="bg2">
                    <a:lumMod val="25000"/>
                  </a:schemeClr>
                </a:solidFill>
                <a:latin typeface="Trebuchet MS" panose="020B0603020202020204" pitchFamily="34" charset="0"/>
              </a:rPr>
              <a:t>collaborate</a:t>
            </a:r>
            <a:r>
              <a:rPr lang="en-GB" altLang="en-US" dirty="0">
                <a:solidFill>
                  <a:schemeClr val="bg2">
                    <a:lumMod val="25000"/>
                  </a:schemeClr>
                </a:solidFill>
                <a:latin typeface="Trebuchet MS" panose="020B0603020202020204" pitchFamily="34" charset="0"/>
              </a:rPr>
              <a:t> with other individuals within your sector</a:t>
            </a:r>
          </a:p>
          <a:p>
            <a:pPr>
              <a:defRPr/>
            </a:pPr>
            <a:r>
              <a:rPr lang="en-GB" altLang="en-US" dirty="0">
                <a:solidFill>
                  <a:schemeClr val="bg2">
                    <a:lumMod val="25000"/>
                  </a:schemeClr>
                </a:solidFill>
                <a:latin typeface="Trebuchet MS" panose="020B0603020202020204" pitchFamily="34" charset="0"/>
              </a:rPr>
              <a:t>Bridge with </a:t>
            </a:r>
            <a:r>
              <a:rPr lang="en-GB" altLang="en-US" b="1" dirty="0">
                <a:solidFill>
                  <a:schemeClr val="bg2">
                    <a:lumMod val="25000"/>
                  </a:schemeClr>
                </a:solidFill>
                <a:latin typeface="Trebuchet MS" panose="020B0603020202020204" pitchFamily="34" charset="0"/>
              </a:rPr>
              <a:t>industry associations</a:t>
            </a:r>
            <a:endParaRPr lang="en-GB" altLang="en-US" dirty="0">
              <a:solidFill>
                <a:schemeClr val="bg2">
                  <a:lumMod val="25000"/>
                </a:schemeClr>
              </a:solidFill>
              <a:latin typeface="Trebuchet MS" panose="020B0603020202020204" pitchFamily="34" charset="0"/>
            </a:endParaRPr>
          </a:p>
          <a:p>
            <a:pPr>
              <a:defRPr/>
            </a:pPr>
            <a:r>
              <a:rPr lang="en-GB" altLang="en-US" dirty="0">
                <a:solidFill>
                  <a:schemeClr val="bg2">
                    <a:lumMod val="25000"/>
                  </a:schemeClr>
                </a:solidFill>
                <a:latin typeface="Trebuchet MS" panose="020B0603020202020204" pitchFamily="34" charset="0"/>
              </a:rPr>
              <a:t>Address the challenge of </a:t>
            </a:r>
            <a:r>
              <a:rPr lang="en-GB" altLang="en-US" b="1" dirty="0">
                <a:solidFill>
                  <a:schemeClr val="bg2">
                    <a:lumMod val="25000"/>
                  </a:schemeClr>
                </a:solidFill>
                <a:latin typeface="Trebuchet MS" panose="020B0603020202020204" pitchFamily="34" charset="0"/>
              </a:rPr>
              <a:t>convergence</a:t>
            </a:r>
            <a:r>
              <a:rPr lang="en-GB" altLang="en-US" dirty="0">
                <a:solidFill>
                  <a:schemeClr val="bg2">
                    <a:lumMod val="25000"/>
                  </a:schemeClr>
                </a:solidFill>
                <a:latin typeface="Trebuchet MS" panose="020B0603020202020204" pitchFamily="34" charset="0"/>
              </a:rPr>
              <a:t> between mobile and smart cards</a:t>
            </a:r>
          </a:p>
          <a:p>
            <a:pPr>
              <a:defRPr/>
            </a:pPr>
            <a:r>
              <a:rPr lang="en-GB" altLang="en-US" dirty="0"/>
              <a:t>Lead the governance of the </a:t>
            </a:r>
            <a:r>
              <a:rPr lang="en-GB" altLang="en-US" b="1" dirty="0"/>
              <a:t>standards specification </a:t>
            </a:r>
            <a:r>
              <a:rPr lang="en-GB" altLang="en-US" dirty="0"/>
              <a:t>(among participants, whether transport stakeholders, industry leaders or SMEs)</a:t>
            </a:r>
          </a:p>
          <a:p>
            <a:pPr>
              <a:defRPr/>
            </a:pPr>
            <a:r>
              <a:rPr lang="en-GB" altLang="en-US" dirty="0"/>
              <a:t>Product develop critical open specification components needed by the industry as necessary to facilitate the </a:t>
            </a:r>
            <a:r>
              <a:rPr lang="en-GB" altLang="en-US" b="1" dirty="0"/>
              <a:t>interoperability</a:t>
            </a:r>
            <a:r>
              <a:rPr lang="en-GB" altLang="en-US" dirty="0"/>
              <a:t> of the proposed standards as previously achieved for CIPURSE</a:t>
            </a:r>
            <a:r>
              <a:rPr lang="en-GB" altLang="en-US" baseline="30000" dirty="0"/>
              <a:t>TM</a:t>
            </a:r>
            <a:endParaRPr lang="en-GB" altLang="en-US" dirty="0"/>
          </a:p>
          <a:p>
            <a:pPr>
              <a:defRPr/>
            </a:pPr>
            <a:r>
              <a:rPr lang="en-GB" altLang="en-US" dirty="0"/>
              <a:t>Refine the standards dissemination </a:t>
            </a:r>
            <a:r>
              <a:rPr lang="en-GB" altLang="en-US" b="1" dirty="0"/>
              <a:t>roadmap</a:t>
            </a:r>
          </a:p>
          <a:p>
            <a:pPr>
              <a:defRPr/>
            </a:pPr>
            <a:r>
              <a:rPr lang="en-GB" altLang="en-US" b="1" dirty="0"/>
              <a:t>Share the result </a:t>
            </a:r>
            <a:r>
              <a:rPr lang="en-GB" altLang="en-US" dirty="0"/>
              <a:t>of standards adoption with OSPT members (i.e. business intelligence)</a:t>
            </a:r>
          </a:p>
          <a:p>
            <a:pPr>
              <a:defRPr/>
            </a:pPr>
            <a:endParaRPr lang="en-GB" dirty="0"/>
          </a:p>
        </p:txBody>
      </p:sp>
      <p:sp>
        <p:nvSpPr>
          <p:cNvPr id="28675" name="Header Placeholder 3"/>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100">
              <a:latin typeface="Trebuchet MS" pitchFamily="34" charset="0"/>
            </a:endParaRPr>
          </a:p>
        </p:txBody>
      </p:sp>
      <p:sp>
        <p:nvSpPr>
          <p:cNvPr id="28676" name="Date Placeholder 4"/>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4287ECA-D6C3-42FD-9F18-3EC980AD8D1F}" type="datetime1">
              <a:rPr lang="fr-FR" altLang="fr-FR" sz="1000">
                <a:latin typeface="Trebuchet MS" pitchFamily="34" charset="0"/>
              </a:rPr>
              <a:pPr/>
              <a:t>15/05/2018</a:t>
            </a:fld>
            <a:endParaRPr lang="en-US" altLang="fr-FR" sz="1000">
              <a:latin typeface="Trebuchet MS" pitchFamily="34" charset="0"/>
            </a:endParaRPr>
          </a:p>
        </p:txBody>
      </p:sp>
      <p:sp>
        <p:nvSpPr>
          <p:cNvPr id="28677" name="Footer Placeholder 5"/>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000">
              <a:latin typeface="Trebuchet MS" pitchFamily="34" charset="0"/>
            </a:endParaRPr>
          </a:p>
        </p:txBody>
      </p:sp>
      <p:sp>
        <p:nvSpPr>
          <p:cNvPr id="28678" name="Slide Number Placeholder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CAD5F95-3E47-4C55-B22E-D1E8DF3E49B2}" type="slidenum">
              <a:rPr lang="en-US" altLang="fr-FR" sz="1000">
                <a:latin typeface="Trebuchet MS" pitchFamily="34" charset="0"/>
              </a:rPr>
              <a:pPr/>
              <a:t>3</a:t>
            </a:fld>
            <a:endParaRPr lang="en-US" altLang="fr-FR" sz="1000">
              <a:latin typeface="Trebuchet MS"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xfrm>
            <a:off x="1177925" y="815975"/>
            <a:ext cx="4332288" cy="3248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5D6AE65-6086-264B-ADD2-A6534045EA6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100" dirty="0"/>
              <a:t>We have one specification and we define different profiles in a modern design where the functionality grows according to the requirements of your application.</a:t>
            </a:r>
            <a:endParaRPr lang="en-GB" sz="1100" dirty="0"/>
          </a:p>
          <a:p>
            <a:pPr>
              <a:defRPr/>
            </a:pPr>
            <a:endParaRPr lang="en-US" sz="1100" dirty="0"/>
          </a:p>
          <a:p>
            <a:pPr>
              <a:defRPr/>
            </a:pPr>
            <a:r>
              <a:rPr lang="en-US" sz="1100" dirty="0"/>
              <a:t>You have a single use ticket or some account based system, use an L profile, you will get all the advantage of CIPURSE security in a very cost effective solution.</a:t>
            </a:r>
            <a:endParaRPr lang="en-GB" sz="1100" dirty="0"/>
          </a:p>
          <a:p>
            <a:pPr>
              <a:defRPr/>
            </a:pPr>
            <a:endParaRPr lang="en-US" sz="1100" dirty="0"/>
          </a:p>
          <a:p>
            <a:pPr>
              <a:defRPr/>
            </a:pPr>
            <a:r>
              <a:rPr lang="en-US" sz="1100" dirty="0"/>
              <a:t>You want more functionality, with a real multi-application framework, then use a CIPURSE S or CIPURSE T profile.</a:t>
            </a:r>
            <a:endParaRPr lang="en-US" sz="1100" strike="sngStrike" dirty="0"/>
          </a:p>
          <a:p>
            <a:pPr>
              <a:defRPr/>
            </a:pPr>
            <a:endParaRPr lang="en-GB" sz="1100" dirty="0"/>
          </a:p>
          <a:p>
            <a:pPr>
              <a:defRPr/>
            </a:pPr>
            <a:r>
              <a:rPr lang="en-US" sz="1100" dirty="0"/>
              <a:t>Our strong point:</a:t>
            </a:r>
            <a:endParaRPr lang="en-GB" sz="1100" dirty="0"/>
          </a:p>
          <a:p>
            <a:pPr>
              <a:defRPr/>
            </a:pPr>
            <a:r>
              <a:rPr lang="en-US" sz="1100" dirty="0"/>
              <a:t>	Unified design</a:t>
            </a:r>
            <a:endParaRPr lang="en-GB" sz="1100" dirty="0"/>
          </a:p>
          <a:p>
            <a:pPr>
              <a:defRPr/>
            </a:pPr>
            <a:r>
              <a:rPr lang="en-US" sz="1100" dirty="0"/>
              <a:t>	Standard compliant</a:t>
            </a:r>
            <a:endParaRPr lang="en-GB" sz="1100" dirty="0"/>
          </a:p>
          <a:p>
            <a:pPr>
              <a:defRPr/>
            </a:pPr>
            <a:r>
              <a:rPr lang="en-US" sz="1100" dirty="0"/>
              <a:t>	Multi Application from the start</a:t>
            </a:r>
            <a:endParaRPr lang="en-GB" sz="1100" dirty="0"/>
          </a:p>
          <a:p>
            <a:pPr>
              <a:defRPr/>
            </a:pPr>
            <a:r>
              <a:rPr lang="en-US" sz="1100" dirty="0"/>
              <a:t>	And a Secure solution</a:t>
            </a:r>
            <a:r>
              <a:rPr lang="en-US" sz="1100" strike="sngStrike" dirty="0"/>
              <a:t> </a:t>
            </a:r>
            <a:endParaRPr lang="en-GB" sz="1100" strike="sngStrike" dirty="0"/>
          </a:p>
          <a:p>
            <a:pPr>
              <a:defRPr/>
            </a:pPr>
            <a:endParaRPr lang="en-US" sz="1100" b="1" dirty="0"/>
          </a:p>
          <a:p>
            <a:pPr>
              <a:spcBef>
                <a:spcPts val="1325"/>
              </a:spcBef>
              <a:defRPr/>
            </a:pPr>
            <a:endParaRPr lang="en-US" sz="1100" i="1" u="sng" dirty="0">
              <a:solidFill>
                <a:srgbClr val="FF0000"/>
              </a:solidFill>
            </a:endParaRPr>
          </a:p>
        </p:txBody>
      </p:sp>
      <p:sp>
        <p:nvSpPr>
          <p:cNvPr id="22531"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lnSpc>
                <a:spcPct val="90000"/>
              </a:lnSpc>
              <a:spcBef>
                <a:spcPct val="25000"/>
              </a:spcBef>
              <a:defRPr sz="1200">
                <a:solidFill>
                  <a:schemeClr val="tx1"/>
                </a:solidFill>
                <a:latin typeface="Calibri" pitchFamily="34" charset="0"/>
                <a:ea typeface="ＭＳ Ｐゴシック" pitchFamily="34" charset="-128"/>
              </a:defRPr>
            </a:lvl1pPr>
            <a:lvl2pPr marL="819150" indent="-314325">
              <a:lnSpc>
                <a:spcPct val="90000"/>
              </a:lnSpc>
              <a:spcBef>
                <a:spcPct val="25000"/>
              </a:spcBef>
              <a:buFont typeface="Wingdings" pitchFamily="2" charset="2"/>
              <a:buChar char="§"/>
              <a:defRPr sz="1200">
                <a:solidFill>
                  <a:schemeClr val="tx1"/>
                </a:solidFill>
                <a:latin typeface="Calibri" pitchFamily="34" charset="0"/>
                <a:ea typeface="ＭＳ Ｐゴシック" pitchFamily="34" charset="-128"/>
              </a:defRPr>
            </a:lvl2pPr>
            <a:lvl3pPr marL="1262063" indent="-252413">
              <a:lnSpc>
                <a:spcPct val="90000"/>
              </a:lnSpc>
              <a:spcBef>
                <a:spcPct val="25000"/>
              </a:spcBef>
              <a:buSzPct val="130000"/>
              <a:buFont typeface="Wingdings" pitchFamily="2" charset="2"/>
              <a:defRPr sz="1200">
                <a:solidFill>
                  <a:schemeClr val="tx1"/>
                </a:solidFill>
                <a:latin typeface="Calibri" pitchFamily="34" charset="0"/>
                <a:ea typeface="ＭＳ Ｐゴシック" pitchFamily="34" charset="-128"/>
              </a:defRPr>
            </a:lvl3pPr>
            <a:lvl4pPr marL="1766888" indent="-252413">
              <a:lnSpc>
                <a:spcPct val="90000"/>
              </a:lnSpc>
              <a:spcBef>
                <a:spcPct val="25000"/>
              </a:spcBef>
              <a:buSzPct val="130000"/>
              <a:buFont typeface="Wingdings" pitchFamily="2" charset="2"/>
              <a:buChar char="§"/>
              <a:defRPr sz="1200">
                <a:solidFill>
                  <a:schemeClr val="tx1"/>
                </a:solidFill>
                <a:latin typeface="Calibri" pitchFamily="34" charset="0"/>
                <a:ea typeface="ＭＳ Ｐゴシック" pitchFamily="34" charset="-128"/>
              </a:defRPr>
            </a:lvl4pPr>
            <a:lvl5pPr marL="2271713" indent="-252413">
              <a:lnSpc>
                <a:spcPct val="90000"/>
              </a:lnSpc>
              <a:spcBef>
                <a:spcPct val="25000"/>
              </a:spcBef>
              <a:buSzPct val="130000"/>
              <a:buFont typeface="Wingdings" pitchFamily="2" charset="2"/>
              <a:buChar char="§"/>
              <a:defRPr sz="1200">
                <a:solidFill>
                  <a:schemeClr val="tx1"/>
                </a:solidFill>
                <a:latin typeface="Calibri" pitchFamily="34" charset="0"/>
                <a:ea typeface="ＭＳ Ｐゴシック" pitchFamily="34" charset="-128"/>
              </a:defRPr>
            </a:lvl5pPr>
            <a:lvl6pPr marL="2728913" indent="-252413"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6pPr>
            <a:lvl7pPr marL="3186113" indent="-252413"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7pPr>
            <a:lvl8pPr marL="3643313" indent="-252413"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8pPr>
            <a:lvl9pPr marL="4100513" indent="-252413"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9pPr>
          </a:lstStyle>
          <a:p>
            <a:pPr>
              <a:lnSpc>
                <a:spcPct val="100000"/>
              </a:lnSpc>
              <a:spcBef>
                <a:spcPct val="0"/>
              </a:spcBef>
            </a:pPr>
            <a:endParaRPr lang="fr-FR" altLang="en-US" sz="1300">
              <a:solidFill>
                <a:srgbClr val="000000"/>
              </a:solidFill>
              <a:latin typeface="Trebuchet MS" pitchFamily="34" charset="0"/>
            </a:endParaRPr>
          </a:p>
        </p:txBody>
      </p:sp>
      <p:sp>
        <p:nvSpPr>
          <p:cNvPr id="22532"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5000"/>
              </a:spcBef>
              <a:defRPr sz="1200">
                <a:solidFill>
                  <a:schemeClr val="tx1"/>
                </a:solidFill>
                <a:latin typeface="Calibri" pitchFamily="34" charset="0"/>
                <a:ea typeface="ＭＳ Ｐゴシック" pitchFamily="34" charset="-128"/>
              </a:defRPr>
            </a:lvl1pPr>
            <a:lvl2pPr marL="819150" indent="-314325">
              <a:lnSpc>
                <a:spcPct val="90000"/>
              </a:lnSpc>
              <a:spcBef>
                <a:spcPct val="25000"/>
              </a:spcBef>
              <a:buFont typeface="Wingdings" pitchFamily="2" charset="2"/>
              <a:buChar char="§"/>
              <a:defRPr sz="1200">
                <a:solidFill>
                  <a:schemeClr val="tx1"/>
                </a:solidFill>
                <a:latin typeface="Calibri" pitchFamily="34" charset="0"/>
                <a:ea typeface="ＭＳ Ｐゴシック" pitchFamily="34" charset="-128"/>
              </a:defRPr>
            </a:lvl2pPr>
            <a:lvl3pPr marL="1262063" indent="-252413">
              <a:lnSpc>
                <a:spcPct val="90000"/>
              </a:lnSpc>
              <a:spcBef>
                <a:spcPct val="25000"/>
              </a:spcBef>
              <a:buSzPct val="130000"/>
              <a:buFont typeface="Wingdings" pitchFamily="2" charset="2"/>
              <a:defRPr sz="1200">
                <a:solidFill>
                  <a:schemeClr val="tx1"/>
                </a:solidFill>
                <a:latin typeface="Calibri" pitchFamily="34" charset="0"/>
                <a:ea typeface="ＭＳ Ｐゴシック" pitchFamily="34" charset="-128"/>
              </a:defRPr>
            </a:lvl3pPr>
            <a:lvl4pPr marL="1766888" indent="-252413">
              <a:lnSpc>
                <a:spcPct val="90000"/>
              </a:lnSpc>
              <a:spcBef>
                <a:spcPct val="25000"/>
              </a:spcBef>
              <a:buSzPct val="130000"/>
              <a:buFont typeface="Wingdings" pitchFamily="2" charset="2"/>
              <a:buChar char="§"/>
              <a:defRPr sz="1200">
                <a:solidFill>
                  <a:schemeClr val="tx1"/>
                </a:solidFill>
                <a:latin typeface="Calibri" pitchFamily="34" charset="0"/>
                <a:ea typeface="ＭＳ Ｐゴシック" pitchFamily="34" charset="-128"/>
              </a:defRPr>
            </a:lvl4pPr>
            <a:lvl5pPr marL="2271713" indent="-252413">
              <a:lnSpc>
                <a:spcPct val="90000"/>
              </a:lnSpc>
              <a:spcBef>
                <a:spcPct val="25000"/>
              </a:spcBef>
              <a:buSzPct val="130000"/>
              <a:buFont typeface="Wingdings" pitchFamily="2" charset="2"/>
              <a:buChar char="§"/>
              <a:defRPr sz="1200">
                <a:solidFill>
                  <a:schemeClr val="tx1"/>
                </a:solidFill>
                <a:latin typeface="Calibri" pitchFamily="34" charset="0"/>
                <a:ea typeface="ＭＳ Ｐゴシック" pitchFamily="34" charset="-128"/>
              </a:defRPr>
            </a:lvl5pPr>
            <a:lvl6pPr marL="2728913" indent="-252413"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6pPr>
            <a:lvl7pPr marL="3186113" indent="-252413"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7pPr>
            <a:lvl8pPr marL="3643313" indent="-252413"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8pPr>
            <a:lvl9pPr marL="4100513" indent="-252413"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9pPr>
          </a:lstStyle>
          <a:p>
            <a:pPr>
              <a:lnSpc>
                <a:spcPct val="100000"/>
              </a:lnSpc>
              <a:spcBef>
                <a:spcPct val="0"/>
              </a:spcBef>
            </a:pPr>
            <a:fld id="{966CD15F-022A-4886-BE91-40CFFB0F3856}" type="datetime1">
              <a:rPr lang="fr-FR" altLang="en-US">
                <a:solidFill>
                  <a:srgbClr val="000000"/>
                </a:solidFill>
                <a:latin typeface="Trebuchet MS" pitchFamily="34" charset="0"/>
              </a:rPr>
              <a:pPr>
                <a:lnSpc>
                  <a:spcPct val="100000"/>
                </a:lnSpc>
                <a:spcBef>
                  <a:spcPct val="0"/>
                </a:spcBef>
              </a:pPr>
              <a:t>15/05/2018</a:t>
            </a:fld>
            <a:endParaRPr lang="en-US" altLang="en-US">
              <a:solidFill>
                <a:srgbClr val="000000"/>
              </a:solidFill>
              <a:latin typeface="Trebuchet MS" pitchFamily="34" charset="0"/>
            </a:endParaRPr>
          </a:p>
        </p:txBody>
      </p:sp>
      <p:sp>
        <p:nvSpPr>
          <p:cNvPr id="22533"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ct val="25000"/>
              </a:spcBef>
              <a:defRPr sz="1200">
                <a:solidFill>
                  <a:schemeClr val="tx1"/>
                </a:solidFill>
                <a:latin typeface="Calibri" pitchFamily="34" charset="0"/>
                <a:ea typeface="ＭＳ Ｐゴシック" pitchFamily="34" charset="-128"/>
              </a:defRPr>
            </a:lvl1pPr>
            <a:lvl2pPr marL="819150" indent="-314325">
              <a:lnSpc>
                <a:spcPct val="90000"/>
              </a:lnSpc>
              <a:spcBef>
                <a:spcPct val="25000"/>
              </a:spcBef>
              <a:buFont typeface="Wingdings" pitchFamily="2" charset="2"/>
              <a:buChar char="§"/>
              <a:defRPr sz="1200">
                <a:solidFill>
                  <a:schemeClr val="tx1"/>
                </a:solidFill>
                <a:latin typeface="Calibri" pitchFamily="34" charset="0"/>
                <a:ea typeface="ＭＳ Ｐゴシック" pitchFamily="34" charset="-128"/>
              </a:defRPr>
            </a:lvl2pPr>
            <a:lvl3pPr marL="1262063" indent="-252413">
              <a:lnSpc>
                <a:spcPct val="90000"/>
              </a:lnSpc>
              <a:spcBef>
                <a:spcPct val="25000"/>
              </a:spcBef>
              <a:buSzPct val="130000"/>
              <a:buFont typeface="Wingdings" pitchFamily="2" charset="2"/>
              <a:defRPr sz="1200">
                <a:solidFill>
                  <a:schemeClr val="tx1"/>
                </a:solidFill>
                <a:latin typeface="Calibri" pitchFamily="34" charset="0"/>
                <a:ea typeface="ＭＳ Ｐゴシック" pitchFamily="34" charset="-128"/>
              </a:defRPr>
            </a:lvl3pPr>
            <a:lvl4pPr marL="1766888" indent="-252413">
              <a:lnSpc>
                <a:spcPct val="90000"/>
              </a:lnSpc>
              <a:spcBef>
                <a:spcPct val="25000"/>
              </a:spcBef>
              <a:buSzPct val="130000"/>
              <a:buFont typeface="Wingdings" pitchFamily="2" charset="2"/>
              <a:buChar char="§"/>
              <a:defRPr sz="1200">
                <a:solidFill>
                  <a:schemeClr val="tx1"/>
                </a:solidFill>
                <a:latin typeface="Calibri" pitchFamily="34" charset="0"/>
                <a:ea typeface="ＭＳ Ｐゴシック" pitchFamily="34" charset="-128"/>
              </a:defRPr>
            </a:lvl4pPr>
            <a:lvl5pPr marL="2271713" indent="-252413">
              <a:lnSpc>
                <a:spcPct val="90000"/>
              </a:lnSpc>
              <a:spcBef>
                <a:spcPct val="25000"/>
              </a:spcBef>
              <a:buSzPct val="130000"/>
              <a:buFont typeface="Wingdings" pitchFamily="2" charset="2"/>
              <a:buChar char="§"/>
              <a:defRPr sz="1200">
                <a:solidFill>
                  <a:schemeClr val="tx1"/>
                </a:solidFill>
                <a:latin typeface="Calibri" pitchFamily="34" charset="0"/>
                <a:ea typeface="ＭＳ Ｐゴシック" pitchFamily="34" charset="-128"/>
              </a:defRPr>
            </a:lvl5pPr>
            <a:lvl6pPr marL="2728913" indent="-252413"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6pPr>
            <a:lvl7pPr marL="3186113" indent="-252413"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7pPr>
            <a:lvl8pPr marL="3643313" indent="-252413"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8pPr>
            <a:lvl9pPr marL="4100513" indent="-252413"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9pPr>
          </a:lstStyle>
          <a:p>
            <a:pPr>
              <a:lnSpc>
                <a:spcPct val="100000"/>
              </a:lnSpc>
              <a:spcBef>
                <a:spcPct val="0"/>
              </a:spcBef>
            </a:pPr>
            <a:endParaRPr lang="fr-FR" altLang="en-US">
              <a:solidFill>
                <a:srgbClr val="000000"/>
              </a:solidFill>
              <a:latin typeface="Trebuchet MS" pitchFamily="34" charset="0"/>
            </a:endParaRPr>
          </a:p>
        </p:txBody>
      </p:sp>
      <p:sp>
        <p:nvSpPr>
          <p:cNvPr id="2253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5000"/>
              </a:spcBef>
              <a:defRPr sz="1200">
                <a:solidFill>
                  <a:schemeClr val="tx1"/>
                </a:solidFill>
                <a:latin typeface="Calibri" pitchFamily="34" charset="0"/>
                <a:ea typeface="ＭＳ Ｐゴシック" pitchFamily="34" charset="-128"/>
              </a:defRPr>
            </a:lvl1pPr>
            <a:lvl2pPr marL="819150" indent="-314325">
              <a:lnSpc>
                <a:spcPct val="90000"/>
              </a:lnSpc>
              <a:spcBef>
                <a:spcPct val="25000"/>
              </a:spcBef>
              <a:buFont typeface="Wingdings" pitchFamily="2" charset="2"/>
              <a:buChar char="§"/>
              <a:defRPr sz="1200">
                <a:solidFill>
                  <a:schemeClr val="tx1"/>
                </a:solidFill>
                <a:latin typeface="Calibri" pitchFamily="34" charset="0"/>
                <a:ea typeface="ＭＳ Ｐゴシック" pitchFamily="34" charset="-128"/>
              </a:defRPr>
            </a:lvl2pPr>
            <a:lvl3pPr marL="1262063" indent="-252413">
              <a:lnSpc>
                <a:spcPct val="90000"/>
              </a:lnSpc>
              <a:spcBef>
                <a:spcPct val="25000"/>
              </a:spcBef>
              <a:buSzPct val="130000"/>
              <a:buFont typeface="Wingdings" pitchFamily="2" charset="2"/>
              <a:defRPr sz="1200">
                <a:solidFill>
                  <a:schemeClr val="tx1"/>
                </a:solidFill>
                <a:latin typeface="Calibri" pitchFamily="34" charset="0"/>
                <a:ea typeface="ＭＳ Ｐゴシック" pitchFamily="34" charset="-128"/>
              </a:defRPr>
            </a:lvl3pPr>
            <a:lvl4pPr marL="1766888" indent="-252413">
              <a:lnSpc>
                <a:spcPct val="90000"/>
              </a:lnSpc>
              <a:spcBef>
                <a:spcPct val="25000"/>
              </a:spcBef>
              <a:buSzPct val="130000"/>
              <a:buFont typeface="Wingdings" pitchFamily="2" charset="2"/>
              <a:buChar char="§"/>
              <a:defRPr sz="1200">
                <a:solidFill>
                  <a:schemeClr val="tx1"/>
                </a:solidFill>
                <a:latin typeface="Calibri" pitchFamily="34" charset="0"/>
                <a:ea typeface="ＭＳ Ｐゴシック" pitchFamily="34" charset="-128"/>
              </a:defRPr>
            </a:lvl4pPr>
            <a:lvl5pPr marL="2271713" indent="-252413">
              <a:lnSpc>
                <a:spcPct val="90000"/>
              </a:lnSpc>
              <a:spcBef>
                <a:spcPct val="25000"/>
              </a:spcBef>
              <a:buSzPct val="130000"/>
              <a:buFont typeface="Wingdings" pitchFamily="2" charset="2"/>
              <a:buChar char="§"/>
              <a:defRPr sz="1200">
                <a:solidFill>
                  <a:schemeClr val="tx1"/>
                </a:solidFill>
                <a:latin typeface="Calibri" pitchFamily="34" charset="0"/>
                <a:ea typeface="ＭＳ Ｐゴシック" pitchFamily="34" charset="-128"/>
              </a:defRPr>
            </a:lvl5pPr>
            <a:lvl6pPr marL="2728913" indent="-252413"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6pPr>
            <a:lvl7pPr marL="3186113" indent="-252413"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7pPr>
            <a:lvl8pPr marL="3643313" indent="-252413"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8pPr>
            <a:lvl9pPr marL="4100513" indent="-252413" defTabSz="457200" eaLnBrk="0" fontAlgn="base" hangingPunct="0">
              <a:lnSpc>
                <a:spcPct val="90000"/>
              </a:lnSpc>
              <a:spcBef>
                <a:spcPct val="25000"/>
              </a:spcBef>
              <a:spcAft>
                <a:spcPct val="0"/>
              </a:spcAft>
              <a:buSzPct val="130000"/>
              <a:buFont typeface="Wingdings" pitchFamily="2" charset="2"/>
              <a:buChar char="§"/>
              <a:defRPr sz="1200">
                <a:solidFill>
                  <a:schemeClr val="tx1"/>
                </a:solidFill>
                <a:latin typeface="Calibri" pitchFamily="34" charset="0"/>
                <a:ea typeface="ＭＳ Ｐゴシック" pitchFamily="34" charset="-128"/>
              </a:defRPr>
            </a:lvl9pPr>
          </a:lstStyle>
          <a:p>
            <a:pPr>
              <a:lnSpc>
                <a:spcPct val="100000"/>
              </a:lnSpc>
              <a:spcBef>
                <a:spcPct val="0"/>
              </a:spcBef>
            </a:pPr>
            <a:fld id="{64007BDB-83A9-4288-B9DD-8BCD9DC0762E}" type="slidenum">
              <a:rPr lang="en-US" altLang="en-US">
                <a:solidFill>
                  <a:srgbClr val="000000"/>
                </a:solidFill>
                <a:latin typeface="Trebuchet MS" pitchFamily="34" charset="0"/>
              </a:rPr>
              <a:pPr>
                <a:lnSpc>
                  <a:spcPct val="100000"/>
                </a:lnSpc>
                <a:spcBef>
                  <a:spcPct val="0"/>
                </a:spcBef>
              </a:pPr>
              <a:t>4</a:t>
            </a:fld>
            <a:endParaRPr lang="en-US" altLang="en-US">
              <a:solidFill>
                <a:srgbClr val="000000"/>
              </a:solidFill>
              <a:latin typeface="Trebuchet MS"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IFXSHAPE"/>
          <p:cNvSpPr>
            <a:spLocks noGrp="1" noRot="1" noChangeAspect="1" noChangeArrowheads="1" noTextEdit="1"/>
          </p:cNvSpPr>
          <p:nvPr>
            <p:ph type="sldImg"/>
          </p:nvPr>
        </p:nvSpPr>
        <p:spPr bwMode="auto">
          <a:xfrm>
            <a:off x="454025" y="1012825"/>
            <a:ext cx="6191250" cy="4643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IFXSHAPE"/>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ea typeface="ＭＳ Ｐゴシック" pitchFamily="34" charset="-128"/>
            </a:endParaRPr>
          </a:p>
        </p:txBody>
      </p:sp>
      <p:sp>
        <p:nvSpPr>
          <p:cNvPr id="24579" name="IFXSHAPE"/>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100">
              <a:solidFill>
                <a:srgbClr val="00214A"/>
              </a:solidFill>
              <a:latin typeface="Trebuchet MS" pitchFamily="34" charset="0"/>
            </a:endParaRPr>
          </a:p>
        </p:txBody>
      </p:sp>
      <p:sp>
        <p:nvSpPr>
          <p:cNvPr id="24580" name="IFXSHAPE"/>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fr-FR" sz="1000">
                <a:latin typeface="Trebuchet MS" pitchFamily="34" charset="0"/>
              </a:rPr>
              <a:t>Copyright © Infineon Technologies AG 2018. All rights reserved.</a:t>
            </a:r>
          </a:p>
        </p:txBody>
      </p:sp>
      <p:sp>
        <p:nvSpPr>
          <p:cNvPr id="24581" name="IFXSHAPE"/>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3F82DEC-F685-4ADB-9898-C909B6748530}" type="datetime1">
              <a:rPr lang="fr-FR" altLang="fr-FR" sz="1000">
                <a:latin typeface="Trebuchet MS" pitchFamily="34" charset="0"/>
              </a:rPr>
              <a:pPr/>
              <a:t>15/05/2018</a:t>
            </a:fld>
            <a:endParaRPr lang="en-US" altLang="fr-FR" sz="1000">
              <a:latin typeface="Trebuchet MS" pitchFamily="34" charset="0"/>
            </a:endParaRPr>
          </a:p>
        </p:txBody>
      </p:sp>
      <p:sp>
        <p:nvSpPr>
          <p:cNvPr id="24582" name="IFXSHAPE"/>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8C1E532-7553-4409-B870-DED7DA3C6D10}" type="slidenum">
              <a:rPr lang="en-US" altLang="fr-FR" sz="1000">
                <a:latin typeface="Trebuchet MS" pitchFamily="34" charset="0"/>
              </a:rPr>
              <a:pPr/>
              <a:t>5</a:t>
            </a:fld>
            <a:endParaRPr lang="en-US" altLang="fr-FR" sz="1000">
              <a:latin typeface="Trebuchet MS"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IFXSHAPE"/>
          <p:cNvSpPr>
            <a:spLocks noGrp="1" noRot="1" noChangeAspect="1" noChangeArrowheads="1" noTextEdit="1"/>
          </p:cNvSpPr>
          <p:nvPr>
            <p:ph type="sldImg"/>
          </p:nvPr>
        </p:nvSpPr>
        <p:spPr bwMode="auto">
          <a:xfrm>
            <a:off x="454025" y="1012825"/>
            <a:ext cx="6191250" cy="4643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IFXSHAPE"/>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90000"/>
              </a:lnSpc>
              <a:spcBef>
                <a:spcPct val="25000"/>
              </a:spcBef>
              <a:spcAft>
                <a:spcPct val="0"/>
              </a:spcAft>
              <a:buClrTx/>
              <a:buSzTx/>
              <a:buFontTx/>
              <a:buNone/>
              <a:tabLst/>
              <a:defRPr/>
            </a:pPr>
            <a:r>
              <a:rPr lang="en-US" sz="1200" b="1" kern="1200" dirty="0">
                <a:solidFill>
                  <a:schemeClr val="tx1"/>
                </a:solidFill>
                <a:effectLst/>
                <a:latin typeface="+mn-lt"/>
                <a:ea typeface="ＭＳ Ｐゴシック" charset="-128"/>
                <a:cs typeface="ＭＳ Ｐゴシック" charset="-128"/>
              </a:rPr>
              <a:t>News/Update of Cipurse standard's development (3-4 minutes)</a:t>
            </a:r>
            <a:endParaRPr lang="en-US" b="1" dirty="0">
              <a:effectLst/>
            </a:endParaRPr>
          </a:p>
          <a:p>
            <a:endParaRPr lang="pt-BR" altLang="fr-FR" b="1" dirty="0">
              <a:ea typeface="ＭＳ Ｐゴシック" pitchFamily="34" charset="-128"/>
            </a:endParaRPr>
          </a:p>
        </p:txBody>
      </p:sp>
      <p:sp>
        <p:nvSpPr>
          <p:cNvPr id="20483" name="IFXSHAPE"/>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100">
              <a:solidFill>
                <a:srgbClr val="00214A"/>
              </a:solidFill>
              <a:latin typeface="Trebuchet MS" pitchFamily="34" charset="0"/>
            </a:endParaRPr>
          </a:p>
        </p:txBody>
      </p:sp>
      <p:sp>
        <p:nvSpPr>
          <p:cNvPr id="20484" name="IFXSHAPE"/>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fr-FR" sz="1000">
                <a:latin typeface="Trebuchet MS" pitchFamily="34" charset="0"/>
              </a:rPr>
              <a:t>Copyright © Infineon Technologies AG 2018. All rights reserved.</a:t>
            </a:r>
          </a:p>
        </p:txBody>
      </p:sp>
      <p:sp>
        <p:nvSpPr>
          <p:cNvPr id="20485" name="IFXSHAPE"/>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7EB2D0A-FFD3-4E73-B0A4-45F346D9AF1C}" type="datetime1">
              <a:rPr lang="fr-FR" altLang="fr-FR" sz="1000">
                <a:latin typeface="Trebuchet MS" pitchFamily="34" charset="0"/>
              </a:rPr>
              <a:pPr/>
              <a:t>15/05/2018</a:t>
            </a:fld>
            <a:endParaRPr lang="en-US" altLang="fr-FR" sz="1000">
              <a:latin typeface="Trebuchet MS" pitchFamily="34" charset="0"/>
            </a:endParaRPr>
          </a:p>
        </p:txBody>
      </p:sp>
      <p:sp>
        <p:nvSpPr>
          <p:cNvPr id="20486" name="IFXSHAPE"/>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737E4EF-F90A-47B4-8F65-1B1160B6925F}" type="slidenum">
              <a:rPr lang="en-US" altLang="fr-FR" sz="1000">
                <a:latin typeface="Trebuchet MS" pitchFamily="34" charset="0"/>
              </a:rPr>
              <a:pPr/>
              <a:t>6</a:t>
            </a:fld>
            <a:endParaRPr lang="en-US" altLang="fr-FR" sz="1000">
              <a:latin typeface="Trebuchet MS"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35B6C07-6156-6941-A43C-E779FF4E1662}"/>
              </a:ext>
            </a:extLst>
          </p:cNvPr>
          <p:cNvSpPr>
            <a:spLocks noGrp="1"/>
          </p:cNvSpPr>
          <p:nvPr>
            <p:ph type="body" idx="1"/>
          </p:nvPr>
        </p:nvSpPr>
        <p:spPr/>
        <p:txBody>
          <a:bodyPr>
            <a:normAutofit fontScale="92500"/>
          </a:bodyPr>
          <a:lstStyle/>
          <a:p>
            <a:pPr>
              <a:defRPr/>
            </a:pPr>
            <a:r>
              <a:rPr lang="en-US" dirty="0"/>
              <a:t>Existing milestones in 2017 with the Green flags: Barcelona/ATM in course of </a:t>
            </a:r>
            <a:r>
              <a:rPr lang="en-US" dirty="0" err="1"/>
              <a:t>deployement</a:t>
            </a:r>
            <a:r>
              <a:rPr lang="en-US" dirty="0"/>
              <a:t> by the end of 2018,  Access Control in Germany, Event ticketing mobile application in 2016 in Hungary, Toll access project in the region of Sao Paulo, AFC Los Angeles Metropolitan Authority project including CIPURSE. An important project also in Russia whereas 14000 validators have been upgraded to read CIPURSE Cards in 3 regions of Russia federation.</a:t>
            </a:r>
          </a:p>
          <a:p>
            <a:pPr>
              <a:defRPr/>
            </a:pPr>
            <a:r>
              <a:rPr lang="en-US" dirty="0"/>
              <a:t>The interesting thing is that at the end of 2017 and to be deployed in 2018, some very significant projects have come through:, basically in 2 verticals:</a:t>
            </a:r>
          </a:p>
          <a:p>
            <a:pPr marL="171450" indent="-171450">
              <a:buFontTx/>
              <a:buChar char="-"/>
              <a:defRPr/>
            </a:pPr>
            <a:r>
              <a:rPr lang="en-US" dirty="0"/>
              <a:t>In transport with the introduction of CIPURSE cards into existing applications: </a:t>
            </a:r>
          </a:p>
          <a:p>
            <a:pPr marL="404813" lvl="1" indent="-171450">
              <a:buFontTx/>
              <a:buChar char="-"/>
              <a:defRPr/>
            </a:pPr>
            <a:r>
              <a:rPr lang="en-US" dirty="0" err="1"/>
              <a:t>Mpeso</a:t>
            </a:r>
            <a:r>
              <a:rPr lang="en-US" dirty="0"/>
              <a:t> System Integrator has been operating for 2 years the Public Transport of 600 buses in the capital of Nicaragua using </a:t>
            </a:r>
            <a:r>
              <a:rPr lang="en-US" dirty="0" err="1"/>
              <a:t>Mifare</a:t>
            </a:r>
            <a:r>
              <a:rPr lang="en-US" dirty="0"/>
              <a:t>+ cards. They have introduced CIPURSE cards and will use both from now on, introducing a very interesting competition use cases </a:t>
            </a:r>
          </a:p>
          <a:p>
            <a:pPr marL="404813" lvl="1" indent="-171450">
              <a:buFontTx/>
              <a:buChar char="-"/>
              <a:defRPr/>
            </a:pPr>
            <a:r>
              <a:rPr lang="en-US" dirty="0"/>
              <a:t>The city of Cuenca , the 3</a:t>
            </a:r>
            <a:r>
              <a:rPr lang="en-US" baseline="30000" dirty="0"/>
              <a:t>rd</a:t>
            </a:r>
            <a:r>
              <a:rPr lang="en-US" dirty="0"/>
              <a:t> one in Ecuador has shifted from </a:t>
            </a:r>
            <a:r>
              <a:rPr lang="en-US" dirty="0" err="1"/>
              <a:t>Mifare</a:t>
            </a:r>
            <a:r>
              <a:rPr lang="en-US" dirty="0"/>
              <a:t> Classic to CIPURSE with a 10 years old validator and system, without any stop in the service, just upgrading the System</a:t>
            </a:r>
          </a:p>
          <a:p>
            <a:pPr marL="404813" lvl="1" indent="-171450">
              <a:buFontTx/>
              <a:buChar char="-"/>
              <a:defRPr/>
            </a:pPr>
            <a:r>
              <a:rPr lang="en-US" dirty="0"/>
              <a:t>The city of Curitiba in Brazil which is the 6</a:t>
            </a:r>
            <a:r>
              <a:rPr lang="en-US" baseline="30000" dirty="0"/>
              <a:t>th</a:t>
            </a:r>
            <a:r>
              <a:rPr lang="en-US" dirty="0"/>
              <a:t> city in the country and has been for the last 20 years an early adopter of New Technologies in the Transport system and the 1</a:t>
            </a:r>
            <a:r>
              <a:rPr lang="en-US" baseline="30000" dirty="0"/>
              <a:t>st</a:t>
            </a:r>
            <a:r>
              <a:rPr lang="en-US" dirty="0"/>
              <a:t> one to implement BRT solution WW</a:t>
            </a:r>
          </a:p>
          <a:p>
            <a:pPr marL="404813" lvl="1" indent="-171450">
              <a:buFontTx/>
              <a:buChar char="-"/>
              <a:defRPr/>
            </a:pPr>
            <a:r>
              <a:rPr lang="en-US" dirty="0">
                <a:sym typeface="Wingdings"/>
              </a:rPr>
              <a:t>these projects are very diversified in terms of technology providers  as they have been </a:t>
            </a:r>
            <a:r>
              <a:rPr lang="en-US" dirty="0" err="1">
                <a:sym typeface="Wingdings"/>
              </a:rPr>
              <a:t>realised</a:t>
            </a:r>
            <a:r>
              <a:rPr lang="en-US" dirty="0">
                <a:sym typeface="Wingdings"/>
              </a:rPr>
              <a:t> by many different stakeholders from around the world: Korean and </a:t>
            </a:r>
            <a:r>
              <a:rPr lang="en-US" dirty="0" err="1">
                <a:sym typeface="Wingdings"/>
              </a:rPr>
              <a:t>russian</a:t>
            </a:r>
            <a:r>
              <a:rPr lang="en-US" dirty="0">
                <a:sym typeface="Wingdings"/>
              </a:rPr>
              <a:t> validators manufacturers, local PTOs &amp; PTAs </a:t>
            </a:r>
          </a:p>
          <a:p>
            <a:pPr marL="404813" lvl="1" indent="-171450">
              <a:buFontTx/>
              <a:buChar char="-"/>
              <a:defRPr/>
            </a:pPr>
            <a:r>
              <a:rPr lang="en-US" dirty="0">
                <a:sym typeface="Wingdings"/>
              </a:rPr>
              <a:t> there are hundred of cities using </a:t>
            </a:r>
            <a:r>
              <a:rPr lang="en-US" dirty="0" err="1">
                <a:sym typeface="Wingdings"/>
              </a:rPr>
              <a:t>Mifare</a:t>
            </a:r>
            <a:r>
              <a:rPr lang="en-US" dirty="0">
                <a:sym typeface="Wingdings"/>
              </a:rPr>
              <a:t> Classic in emerging countries , we understand the introduction of CIPURSE with a non proprietary and HW agnostic platform will be a game changer.</a:t>
            </a:r>
          </a:p>
          <a:p>
            <a:pPr marL="171450" indent="-171450">
              <a:buFontTx/>
              <a:buChar char="-"/>
              <a:defRPr/>
            </a:pPr>
            <a:r>
              <a:rPr lang="en-US" dirty="0">
                <a:sym typeface="Wingdings"/>
              </a:rPr>
              <a:t>In the ID vertical with CIPURSE as the chosen platform for a country wide driving license project in Brazil: this is 66M driving license project for 1 single country, one application.</a:t>
            </a:r>
          </a:p>
          <a:p>
            <a:pPr>
              <a:defRPr/>
            </a:pPr>
            <a:r>
              <a:rPr lang="en-US" dirty="0">
                <a:sym typeface="Wingdings"/>
              </a:rPr>
              <a:t>What is really important is that the CIPURSE spec has been chosen for good reasons:</a:t>
            </a:r>
          </a:p>
          <a:p>
            <a:pPr marL="171450" indent="-171450">
              <a:buFontTx/>
              <a:buChar char="-"/>
              <a:defRPr/>
            </a:pPr>
            <a:r>
              <a:rPr lang="en-US" dirty="0">
                <a:sym typeface="Wingdings"/>
              </a:rPr>
              <a:t>Open Standard</a:t>
            </a:r>
          </a:p>
          <a:p>
            <a:pPr marL="171450" indent="-171450">
              <a:buFontTx/>
              <a:buChar char="-"/>
              <a:defRPr/>
            </a:pPr>
            <a:r>
              <a:rPr lang="en-US" dirty="0">
                <a:sym typeface="Wingdings"/>
              </a:rPr>
              <a:t>Multi-Application</a:t>
            </a:r>
          </a:p>
          <a:p>
            <a:pPr marL="171450" indent="-171450">
              <a:buFontTx/>
              <a:buChar char="-"/>
              <a:defRPr/>
            </a:pPr>
            <a:r>
              <a:rPr lang="en-US" dirty="0">
                <a:sym typeface="Wingdings"/>
              </a:rPr>
              <a:t>HW agnostic</a:t>
            </a:r>
          </a:p>
          <a:p>
            <a:pPr marL="171450" indent="-171450">
              <a:buFontTx/>
              <a:buChar char="-"/>
              <a:defRPr/>
            </a:pPr>
            <a:endParaRPr lang="en-US" dirty="0">
              <a:sym typeface="Wingdings"/>
            </a:endParaRPr>
          </a:p>
          <a:p>
            <a:pPr>
              <a:defRPr/>
            </a:pPr>
            <a:endParaRPr lang="en-US" dirty="0">
              <a:sym typeface="Wingdings"/>
            </a:endParaRPr>
          </a:p>
        </p:txBody>
      </p:sp>
      <p:sp>
        <p:nvSpPr>
          <p:cNvPr id="46083"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sz="1100">
              <a:latin typeface="Trebuchet MS" pitchFamily="34" charset="0"/>
            </a:endParaRPr>
          </a:p>
        </p:txBody>
      </p:sp>
      <p:sp>
        <p:nvSpPr>
          <p:cNvPr id="46084"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ED5CB59-2604-4DF3-864C-FFBE70E3FCF2}" type="datetime1">
              <a:rPr lang="fr-FR" altLang="en-US" sz="1000">
                <a:latin typeface="Trebuchet MS" pitchFamily="34" charset="0"/>
              </a:rPr>
              <a:pPr/>
              <a:t>15/05/2018</a:t>
            </a:fld>
            <a:endParaRPr lang="en-US" altLang="en-US" sz="1000">
              <a:latin typeface="Trebuchet MS" pitchFamily="34" charset="0"/>
            </a:endParaRPr>
          </a:p>
        </p:txBody>
      </p:sp>
      <p:sp>
        <p:nvSpPr>
          <p:cNvPr id="46085"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sz="1000">
              <a:latin typeface="Trebuchet MS" pitchFamily="34" charset="0"/>
            </a:endParaRPr>
          </a:p>
        </p:txBody>
      </p:sp>
      <p:sp>
        <p:nvSpPr>
          <p:cNvPr id="4608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64D1AC6-03B8-405F-A297-E3EB8031195D}" type="slidenum">
              <a:rPr lang="en-US" altLang="en-US" sz="1000">
                <a:latin typeface="Trebuchet MS" pitchFamily="34" charset="0"/>
              </a:rPr>
              <a:pPr/>
              <a:t>7</a:t>
            </a:fld>
            <a:endParaRPr lang="en-US" altLang="en-US" sz="1000">
              <a:latin typeface="Trebuchet MS"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IFXSHAPE"/>
          <p:cNvSpPr>
            <a:spLocks noGrp="1" noRot="1" noChangeAspect="1" noChangeArrowheads="1" noTextEdit="1"/>
          </p:cNvSpPr>
          <p:nvPr>
            <p:ph type="sldImg"/>
          </p:nvPr>
        </p:nvSpPr>
        <p:spPr bwMode="auto">
          <a:xfrm>
            <a:off x="438150" y="1012825"/>
            <a:ext cx="6207125" cy="46561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IFXSHAPE">
            <a:extLst>
              <a:ext uri="{FF2B5EF4-FFF2-40B4-BE49-F238E27FC236}">
                <a16:creationId xmlns:a16="http://schemas.microsoft.com/office/drawing/2014/main" id="{123C3840-A91A-9943-8ACD-035C78393869}"/>
              </a:ext>
            </a:extLst>
          </p:cNvPr>
          <p:cNvSpPr>
            <a:spLocks noGrp="1"/>
          </p:cNvSpPr>
          <p:nvPr>
            <p:ph type="body" idx="1"/>
          </p:nvPr>
        </p:nvSpPr>
        <p:spPr/>
        <p:txBody>
          <a:bodyPr/>
          <a:lstStyle/>
          <a:p>
            <a:pPr>
              <a:defRPr/>
            </a:pPr>
            <a:r>
              <a:rPr lang="en-GB" i="1" dirty="0">
                <a:latin typeface="Verdana" pitchFamily="34" charset="0"/>
                <a:ea typeface="+mn-ea"/>
                <a:cs typeface="+mn-cs"/>
              </a:rPr>
              <a:t>ARTESP </a:t>
            </a:r>
            <a:r>
              <a:rPr lang="en-US" dirty="0">
                <a:latin typeface="Verdana" pitchFamily="34" charset="0"/>
                <a:ea typeface="+mn-ea"/>
                <a:cs typeface="+mn-cs"/>
              </a:rPr>
              <a:t>is the regulation authority in Sao Paulo State. It decided officially to go for open standards and CIPURSE</a:t>
            </a:r>
            <a:r>
              <a:rPr lang="en-US" baseline="30000" dirty="0">
                <a:latin typeface="Verdana" pitchFamily="34" charset="0"/>
                <a:ea typeface="+mn-ea"/>
                <a:cs typeface="+mn-cs"/>
              </a:rPr>
              <a:t>™ </a:t>
            </a:r>
            <a:r>
              <a:rPr lang="en-US" dirty="0">
                <a:latin typeface="Verdana" pitchFamily="34" charset="0"/>
                <a:ea typeface="+mn-ea"/>
                <a:cs typeface="+mn-cs"/>
              </a:rPr>
              <a:t>for inter-city state busses and e-toll collection.</a:t>
            </a:r>
          </a:p>
          <a:p>
            <a:pPr eaLnBrk="1" hangingPunct="1">
              <a:lnSpc>
                <a:spcPct val="100000"/>
              </a:lnSpc>
              <a:spcBef>
                <a:spcPct val="30000"/>
              </a:spcBef>
              <a:defRPr/>
            </a:pPr>
            <a:r>
              <a:rPr lang="en-GB" i="1" dirty="0">
                <a:latin typeface="Verdana" pitchFamily="34" charset="0"/>
                <a:ea typeface="+mn-ea"/>
                <a:cs typeface="+mn-cs"/>
              </a:rPr>
              <a:t>ARTESP </a:t>
            </a:r>
            <a:r>
              <a:rPr lang="en-US" dirty="0">
                <a:latin typeface="Verdana" pitchFamily="34" charset="0"/>
                <a:ea typeface="+mn-ea"/>
                <a:cs typeface="+mn-cs"/>
              </a:rPr>
              <a:t>is the regulation authority in Sao Paulo State with a population of 44 million people. It is the first big regulation authority in LATAM, which goes officially to open standards and CIPURSE</a:t>
            </a:r>
            <a:r>
              <a:rPr lang="en-US" baseline="30000" dirty="0">
                <a:latin typeface="Verdana" pitchFamily="34" charset="0"/>
                <a:ea typeface="+mn-ea"/>
                <a:cs typeface="+mn-cs"/>
              </a:rPr>
              <a:t>TM</a:t>
            </a:r>
            <a:r>
              <a:rPr lang="en-US" dirty="0">
                <a:latin typeface="Verdana" pitchFamily="34" charset="0"/>
                <a:ea typeface="+mn-ea"/>
                <a:cs typeface="+mn-cs"/>
              </a:rPr>
              <a:t>.</a:t>
            </a:r>
          </a:p>
          <a:p>
            <a:pPr>
              <a:defRPr/>
            </a:pPr>
            <a:br>
              <a:rPr lang="en-US" dirty="0"/>
            </a:br>
            <a:endParaRPr lang="en-GB" dirty="0"/>
          </a:p>
        </p:txBody>
      </p:sp>
      <p:sp>
        <p:nvSpPr>
          <p:cNvPr id="55299" name="IFXSHAPE"/>
          <p:cNvSpPr>
            <a:spLocks noGrp="1" noChangeArrowheads="1"/>
          </p:cNvSpPr>
          <p:nvPr>
            <p:ph type="hdr" sz="quarter"/>
          </p:nvPr>
        </p:nvSpPr>
        <p:spPr bwMode="auto">
          <a:xfrm>
            <a:off x="454025" y="295275"/>
            <a:ext cx="4422775" cy="41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100">
              <a:latin typeface="Trebuchet MS" pitchFamily="34" charset="0"/>
            </a:endParaRPr>
          </a:p>
        </p:txBody>
      </p:sp>
      <p:sp>
        <p:nvSpPr>
          <p:cNvPr id="55300" name="IFXSHAPE"/>
          <p:cNvSpPr>
            <a:spLocks noGrp="1" noChangeArrowheads="1"/>
          </p:cNvSpPr>
          <p:nvPr>
            <p:ph type="ftr" sz="quarter" idx="4"/>
          </p:nvPr>
        </p:nvSpPr>
        <p:spPr bwMode="auto">
          <a:xfrm>
            <a:off x="1317625" y="9940925"/>
            <a:ext cx="4824413"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fr-FR" sz="1000">
                <a:latin typeface="Trebuchet MS" pitchFamily="34" charset="0"/>
              </a:rPr>
              <a:t>Copyright © Infineon Technologies AG 2018. All rights reserved.</a:t>
            </a:r>
            <a:endParaRPr lang="en-US" altLang="fr-FR" sz="1000" b="1">
              <a:solidFill>
                <a:srgbClr val="E30034"/>
              </a:solidFill>
              <a:latin typeface="Trebuchet MS" pitchFamily="34" charset="0"/>
            </a:endParaRPr>
          </a:p>
        </p:txBody>
      </p:sp>
      <p:sp>
        <p:nvSpPr>
          <p:cNvPr id="55301" name="IFXSHAPE"/>
          <p:cNvSpPr>
            <a:spLocks noGrp="1" noChangeArrowheads="1"/>
          </p:cNvSpPr>
          <p:nvPr>
            <p:ph type="dt" sz="quarter" idx="1"/>
          </p:nvPr>
        </p:nvSpPr>
        <p:spPr bwMode="auto">
          <a:xfrm>
            <a:off x="454025" y="9940925"/>
            <a:ext cx="1150938"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9353146-45E6-4066-A9FC-8781A0ABE9CC}" type="datetime1">
              <a:rPr lang="fr-FR" altLang="fr-FR" sz="1000">
                <a:latin typeface="Trebuchet MS" pitchFamily="34" charset="0"/>
              </a:rPr>
              <a:pPr/>
              <a:t>15/05/2018</a:t>
            </a:fld>
            <a:endParaRPr lang="en-US" altLang="fr-FR" sz="1000">
              <a:latin typeface="Trebuchet MS" pitchFamily="34" charset="0"/>
            </a:endParaRPr>
          </a:p>
        </p:txBody>
      </p:sp>
      <p:sp>
        <p:nvSpPr>
          <p:cNvPr id="55302" name="IFXSHAPE"/>
          <p:cNvSpPr>
            <a:spLocks noGrp="1" noChangeArrowheads="1"/>
          </p:cNvSpPr>
          <p:nvPr>
            <p:ph type="sldNum" sz="quarter" idx="5"/>
          </p:nvPr>
        </p:nvSpPr>
        <p:spPr bwMode="auto">
          <a:xfrm>
            <a:off x="6142038" y="9940925"/>
            <a:ext cx="503237"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7A99A16-1FC3-4513-977A-74582936C3DF}" type="slidenum">
              <a:rPr lang="en-US" altLang="fr-FR" sz="1000">
                <a:latin typeface="Trebuchet MS" pitchFamily="34" charset="0"/>
              </a:rPr>
              <a:pPr/>
              <a:t>8</a:t>
            </a:fld>
            <a:endParaRPr lang="en-US" altLang="fr-FR" sz="1000">
              <a:latin typeface="Trebuchet MS"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IFXSHAPE"/>
          <p:cNvSpPr>
            <a:spLocks noGrp="1" noRot="1" noChangeAspect="1" noChangeArrowheads="1" noTextEdit="1"/>
          </p:cNvSpPr>
          <p:nvPr>
            <p:ph type="sldImg"/>
          </p:nvPr>
        </p:nvSpPr>
        <p:spPr bwMode="auto">
          <a:xfrm>
            <a:off x="454025" y="1012825"/>
            <a:ext cx="6191250" cy="4643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IFXSHAPE"/>
          <p:cNvSpPr>
            <a:spLocks noGrp="1" noChangeArrowheads="1"/>
          </p:cNvSpPr>
          <p:nvPr>
            <p:ph type="body" idx="3"/>
          </p:nvPr>
        </p:nvSpPr>
        <p:spPr bwMode="auto">
          <a:xfrm>
            <a:off x="454025" y="5868988"/>
            <a:ext cx="6191250" cy="3671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fr-FR">
              <a:ea typeface="ＭＳ Ｐゴシック" pitchFamily="34" charset="-128"/>
            </a:endParaRPr>
          </a:p>
        </p:txBody>
      </p:sp>
      <p:sp>
        <p:nvSpPr>
          <p:cNvPr id="63491" name="IFXSHAPE"/>
          <p:cNvSpPr>
            <a:spLocks noGrp="1" noChangeArrowheads="1"/>
          </p:cNvSpPr>
          <p:nvPr>
            <p:ph type="hdr" sz="quarter"/>
          </p:nvPr>
        </p:nvSpPr>
        <p:spPr bwMode="auto">
          <a:xfrm>
            <a:off x="454025" y="295275"/>
            <a:ext cx="4422775" cy="41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100">
              <a:latin typeface="Trebuchet MS" pitchFamily="34" charset="0"/>
            </a:endParaRPr>
          </a:p>
        </p:txBody>
      </p:sp>
      <p:sp>
        <p:nvSpPr>
          <p:cNvPr id="63492" name="IFXSHAPE"/>
          <p:cNvSpPr>
            <a:spLocks noGrp="1" noChangeArrowheads="1"/>
          </p:cNvSpPr>
          <p:nvPr>
            <p:ph type="ftr" sz="quarter" idx="4"/>
          </p:nvPr>
        </p:nvSpPr>
        <p:spPr bwMode="auto">
          <a:xfrm>
            <a:off x="1317625" y="9940925"/>
            <a:ext cx="4824413"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fr-FR" sz="1000">
                <a:latin typeface="Trebuchet MS" pitchFamily="34" charset="0"/>
              </a:rPr>
              <a:t>Copyright © Infineon Technologies AG 2018. All rights reserved.</a:t>
            </a:r>
            <a:endParaRPr lang="en-US" altLang="fr-FR" sz="1000" b="1">
              <a:solidFill>
                <a:srgbClr val="E30034"/>
              </a:solidFill>
              <a:latin typeface="Trebuchet MS" pitchFamily="34" charset="0"/>
            </a:endParaRPr>
          </a:p>
        </p:txBody>
      </p:sp>
      <p:sp>
        <p:nvSpPr>
          <p:cNvPr id="63493" name="IFXSHAPE"/>
          <p:cNvSpPr>
            <a:spLocks noGrp="1" noChangeArrowheads="1"/>
          </p:cNvSpPr>
          <p:nvPr>
            <p:ph type="dt" sz="quarter" idx="1"/>
          </p:nvPr>
        </p:nvSpPr>
        <p:spPr bwMode="auto">
          <a:xfrm>
            <a:off x="454025" y="9940925"/>
            <a:ext cx="1150938"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20E1C2D-AB7C-4BC9-8865-713D21C76C70}" type="datetime1">
              <a:rPr lang="fr-FR" altLang="fr-FR" sz="1000">
                <a:latin typeface="Trebuchet MS" pitchFamily="34" charset="0"/>
              </a:rPr>
              <a:pPr/>
              <a:t>15/05/2018</a:t>
            </a:fld>
            <a:endParaRPr lang="en-US" altLang="fr-FR" sz="1000">
              <a:latin typeface="Trebuchet MS" pitchFamily="34" charset="0"/>
            </a:endParaRPr>
          </a:p>
        </p:txBody>
      </p:sp>
      <p:sp>
        <p:nvSpPr>
          <p:cNvPr id="63494" name="IFXSHAPE"/>
          <p:cNvSpPr>
            <a:spLocks noGrp="1" noChangeArrowheads="1"/>
          </p:cNvSpPr>
          <p:nvPr>
            <p:ph type="sldNum" sz="quarter" idx="5"/>
          </p:nvPr>
        </p:nvSpPr>
        <p:spPr bwMode="auto">
          <a:xfrm>
            <a:off x="6142038" y="9940925"/>
            <a:ext cx="503237"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75A7C82-8A09-4F85-8B45-3A865C1A0500}" type="slidenum">
              <a:rPr lang="en-US" altLang="fr-FR" sz="1000">
                <a:latin typeface="Trebuchet MS" pitchFamily="34" charset="0"/>
              </a:rPr>
              <a:pPr/>
              <a:t>9</a:t>
            </a:fld>
            <a:endParaRPr lang="en-US" altLang="fr-FR" sz="1000">
              <a:latin typeface="Trebuchet MS"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OSPT_220ppi_rgb.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 y="2838450"/>
            <a:ext cx="286702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munich_metro_v2.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8100"/>
            <a:ext cx="91440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a:extLst>
              <a:ext uri="{FF2B5EF4-FFF2-40B4-BE49-F238E27FC236}">
                <a16:creationId xmlns:a16="http://schemas.microsoft.com/office/drawing/2014/main" id="{CC34A4B1-054D-7341-8F88-79A653144ED3}"/>
              </a:ext>
            </a:extLst>
          </p:cNvPr>
          <p:cNvSpPr/>
          <p:nvPr/>
        </p:nvSpPr>
        <p:spPr>
          <a:xfrm>
            <a:off x="0" y="0"/>
            <a:ext cx="9144000" cy="65088"/>
          </a:xfrm>
          <a:prstGeom prst="rect">
            <a:avLst/>
          </a:prstGeom>
          <a:solidFill>
            <a:schemeClr val="accent2"/>
          </a:solidFill>
          <a:ln w="15875">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11">
            <a:extLst>
              <a:ext uri="{FF2B5EF4-FFF2-40B4-BE49-F238E27FC236}">
                <a16:creationId xmlns:a16="http://schemas.microsoft.com/office/drawing/2014/main" id="{CF6E1D2E-DA9C-6440-9735-3D4FDEB46522}"/>
              </a:ext>
            </a:extLst>
          </p:cNvPr>
          <p:cNvSpPr/>
          <p:nvPr/>
        </p:nvSpPr>
        <p:spPr>
          <a:xfrm>
            <a:off x="0" y="2628900"/>
            <a:ext cx="9144000" cy="26988"/>
          </a:xfrm>
          <a:prstGeom prst="rect">
            <a:avLst/>
          </a:prstGeom>
          <a:solidFill>
            <a:schemeClr val="accent1"/>
          </a:solidFill>
          <a:ln w="15875">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20" descr="OSPT_220ppi_rgb.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95300" y="2838450"/>
            <a:ext cx="286702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munich_metro_v2.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38100"/>
            <a:ext cx="91440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3">
            <a:extLst>
              <a:ext uri="{FF2B5EF4-FFF2-40B4-BE49-F238E27FC236}">
                <a16:creationId xmlns:a16="http://schemas.microsoft.com/office/drawing/2014/main" id="{2597125A-4628-8E42-ACE7-164E1E1A4193}"/>
              </a:ext>
            </a:extLst>
          </p:cNvPr>
          <p:cNvSpPr/>
          <p:nvPr userDrawn="1"/>
        </p:nvSpPr>
        <p:spPr>
          <a:xfrm>
            <a:off x="0" y="0"/>
            <a:ext cx="9144000" cy="65088"/>
          </a:xfrm>
          <a:prstGeom prst="rect">
            <a:avLst/>
          </a:prstGeom>
          <a:solidFill>
            <a:schemeClr val="accent2"/>
          </a:solidFill>
          <a:ln w="15875">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1" name="Rectangle 14">
            <a:extLst>
              <a:ext uri="{FF2B5EF4-FFF2-40B4-BE49-F238E27FC236}">
                <a16:creationId xmlns:a16="http://schemas.microsoft.com/office/drawing/2014/main" id="{282E9783-B4EC-484E-A5BE-B836352E7B6D}"/>
              </a:ext>
            </a:extLst>
          </p:cNvPr>
          <p:cNvSpPr/>
          <p:nvPr userDrawn="1"/>
        </p:nvSpPr>
        <p:spPr>
          <a:xfrm>
            <a:off x="0" y="2628900"/>
            <a:ext cx="9144000" cy="26988"/>
          </a:xfrm>
          <a:prstGeom prst="rect">
            <a:avLst/>
          </a:prstGeom>
          <a:solidFill>
            <a:schemeClr val="accent1"/>
          </a:solidFill>
          <a:ln w="15875">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 name="Subtitle 2"/>
          <p:cNvSpPr>
            <a:spLocks noGrp="1"/>
          </p:cNvSpPr>
          <p:nvPr>
            <p:ph type="subTitle" idx="1"/>
          </p:nvPr>
        </p:nvSpPr>
        <p:spPr>
          <a:xfrm>
            <a:off x="359325" y="5429249"/>
            <a:ext cx="8251275" cy="1076325"/>
          </a:xfrm>
        </p:spPr>
        <p:txBody>
          <a:bodyPr lIns="9144" tIns="9144" rIns="9144" bIns="9144"/>
          <a:lstStyle>
            <a:lvl1pPr marL="0" indent="0" algn="r">
              <a:spcBef>
                <a:spcPts val="200"/>
              </a:spcBef>
              <a:buNone/>
              <a:defRPr lang="en-US" sz="1800" i="1" kern="1200" dirty="0">
                <a:solidFill>
                  <a:schemeClr val="accent5"/>
                </a:solidFill>
                <a:latin typeface="Trebuchet MS" charset="0"/>
                <a:ea typeface="ＭＳ Ｐゴシック" charset="-128"/>
                <a:cs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400051" y="4381500"/>
            <a:ext cx="8239126" cy="942975"/>
          </a:xfrm>
        </p:spPr>
        <p:txBody>
          <a:bodyPr lIns="9144" tIns="9144" rIns="9144" bIns="9144" anchor="b"/>
          <a:lstStyle>
            <a:lvl1pPr algn="r">
              <a:defRPr sz="3200">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67050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3" name="Content Placeholder 2"/>
          <p:cNvSpPr>
            <a:spLocks noGrp="1"/>
          </p:cNvSpPr>
          <p:nvPr>
            <p:ph idx="1"/>
          </p:nvPr>
        </p:nvSpPr>
        <p:spPr/>
        <p:txBody>
          <a:bodyPr/>
          <a:lstStyle>
            <a:lvl1pPr>
              <a:spcBef>
                <a:spcPts val="700"/>
              </a:spcBef>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F6F7107-B6D8-C146-AD10-B4C686250F68}"/>
              </a:ext>
            </a:extLst>
          </p:cNvPr>
          <p:cNvSpPr>
            <a:spLocks noGrp="1"/>
          </p:cNvSpPr>
          <p:nvPr>
            <p:ph type="dt" sz="half" idx="10"/>
          </p:nvPr>
        </p:nvSpPr>
        <p:spPr/>
        <p:txBody>
          <a:bodyPr/>
          <a:lstStyle>
            <a:lvl1pPr>
              <a:defRPr/>
            </a:lvl1pPr>
          </a:lstStyle>
          <a:p>
            <a:pPr>
              <a:defRPr/>
            </a:pPr>
            <a:r>
              <a:rPr lang="fr-FR"/>
              <a:t>Abril de 2018</a:t>
            </a:r>
            <a:endParaRPr lang="en-US"/>
          </a:p>
        </p:txBody>
      </p:sp>
      <p:sp>
        <p:nvSpPr>
          <p:cNvPr id="5" name="Footer Placeholder 4">
            <a:extLst>
              <a:ext uri="{FF2B5EF4-FFF2-40B4-BE49-F238E27FC236}">
                <a16:creationId xmlns:a16="http://schemas.microsoft.com/office/drawing/2014/main" id="{F9176B3E-2715-0B42-84F1-16EC8FFE7225}"/>
              </a:ext>
            </a:extLst>
          </p:cNvPr>
          <p:cNvSpPr>
            <a:spLocks noGrp="1"/>
          </p:cNvSpPr>
          <p:nvPr>
            <p:ph type="ftr" sz="quarter" idx="11"/>
          </p:nvPr>
        </p:nvSpPr>
        <p:spPr/>
        <p:txBody>
          <a:bodyPr/>
          <a:lstStyle>
            <a:lvl1pPr>
              <a:defRPr/>
            </a:lvl1pPr>
          </a:lstStyle>
          <a:p>
            <a:pPr>
              <a:defRPr/>
            </a:pPr>
            <a:r>
              <a:rPr lang="en-US"/>
              <a:t>OSPT &amp; CIPURSE Copyright 2018- Confidential</a:t>
            </a:r>
          </a:p>
        </p:txBody>
      </p:sp>
      <p:sp>
        <p:nvSpPr>
          <p:cNvPr id="6" name="Slide Number Placeholder 5">
            <a:extLst>
              <a:ext uri="{FF2B5EF4-FFF2-40B4-BE49-F238E27FC236}">
                <a16:creationId xmlns:a16="http://schemas.microsoft.com/office/drawing/2014/main" id="{112C97EC-0467-C345-89CF-038A9AF6A1B4}"/>
              </a:ext>
            </a:extLst>
          </p:cNvPr>
          <p:cNvSpPr>
            <a:spLocks noGrp="1"/>
          </p:cNvSpPr>
          <p:nvPr>
            <p:ph type="sldNum" sz="quarter" idx="12"/>
          </p:nvPr>
        </p:nvSpPr>
        <p:spPr/>
        <p:txBody>
          <a:bodyPr/>
          <a:lstStyle>
            <a:lvl1pPr>
              <a:defRPr/>
            </a:lvl1pPr>
          </a:lstStyle>
          <a:p>
            <a:fld id="{D83833A7-5E95-475C-A268-7643A381B8E1}" type="slidenum">
              <a:rPr lang="en-US" altLang="fr-FR"/>
              <a:pPr/>
              <a:t>‹#›</a:t>
            </a:fld>
            <a:endParaRPr lang="en-US" altLang="fr-FR"/>
          </a:p>
        </p:txBody>
      </p:sp>
    </p:spTree>
    <p:extLst>
      <p:ext uri="{BB962C8B-B14F-4D97-AF65-F5344CB8AC3E}">
        <p14:creationId xmlns:p14="http://schemas.microsoft.com/office/powerpoint/2010/main" val="139140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4" name="Picture 7" descr="munich_metro_v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7625"/>
            <a:ext cx="9144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a:extLst>
              <a:ext uri="{FF2B5EF4-FFF2-40B4-BE49-F238E27FC236}">
                <a16:creationId xmlns:a16="http://schemas.microsoft.com/office/drawing/2014/main" id="{E429890E-419D-1941-B51A-EDEDC134157E}"/>
              </a:ext>
            </a:extLst>
          </p:cNvPr>
          <p:cNvSpPr/>
          <p:nvPr/>
        </p:nvSpPr>
        <p:spPr>
          <a:xfrm>
            <a:off x="0" y="0"/>
            <a:ext cx="9144000" cy="65088"/>
          </a:xfrm>
          <a:prstGeom prst="rect">
            <a:avLst/>
          </a:prstGeom>
          <a:solidFill>
            <a:schemeClr val="accent2"/>
          </a:solidFill>
          <a:ln w="15875">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Rectangle 9">
            <a:extLst>
              <a:ext uri="{FF2B5EF4-FFF2-40B4-BE49-F238E27FC236}">
                <a16:creationId xmlns:a16="http://schemas.microsoft.com/office/drawing/2014/main" id="{2F8937D6-A526-EA4A-B505-524EA0C37B02}"/>
              </a:ext>
            </a:extLst>
          </p:cNvPr>
          <p:cNvSpPr/>
          <p:nvPr/>
        </p:nvSpPr>
        <p:spPr>
          <a:xfrm>
            <a:off x="0" y="1695450"/>
            <a:ext cx="9144000" cy="26988"/>
          </a:xfrm>
          <a:prstGeom prst="rect">
            <a:avLst/>
          </a:prstGeom>
          <a:solidFill>
            <a:schemeClr val="accent1"/>
          </a:solidFill>
          <a:ln w="15875">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 name="Picture 12" descr="OSPT_220ppi_rgb.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450" y="2009775"/>
            <a:ext cx="286702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munich_metro_v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7625"/>
            <a:ext cx="9144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4">
            <a:extLst>
              <a:ext uri="{FF2B5EF4-FFF2-40B4-BE49-F238E27FC236}">
                <a16:creationId xmlns:a16="http://schemas.microsoft.com/office/drawing/2014/main" id="{2BAAB35F-A7E4-5B41-8689-12FC1F41D2E1}"/>
              </a:ext>
            </a:extLst>
          </p:cNvPr>
          <p:cNvSpPr/>
          <p:nvPr userDrawn="1"/>
        </p:nvSpPr>
        <p:spPr>
          <a:xfrm>
            <a:off x="0" y="0"/>
            <a:ext cx="9144000" cy="65088"/>
          </a:xfrm>
          <a:prstGeom prst="rect">
            <a:avLst/>
          </a:prstGeom>
          <a:solidFill>
            <a:schemeClr val="accent2"/>
          </a:solidFill>
          <a:ln w="15875">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0" name="Rectangle 15">
            <a:extLst>
              <a:ext uri="{FF2B5EF4-FFF2-40B4-BE49-F238E27FC236}">
                <a16:creationId xmlns:a16="http://schemas.microsoft.com/office/drawing/2014/main" id="{49025F4E-4592-834F-B441-1A9F23C266C5}"/>
              </a:ext>
            </a:extLst>
          </p:cNvPr>
          <p:cNvSpPr/>
          <p:nvPr userDrawn="1"/>
        </p:nvSpPr>
        <p:spPr>
          <a:xfrm>
            <a:off x="0" y="1695450"/>
            <a:ext cx="9144000" cy="26988"/>
          </a:xfrm>
          <a:prstGeom prst="rect">
            <a:avLst/>
          </a:prstGeom>
          <a:solidFill>
            <a:schemeClr val="accent1"/>
          </a:solidFill>
          <a:ln w="15875">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3" name="Picture 16" descr="OSPT_220ppi_rgb.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52450" y="2009775"/>
            <a:ext cx="286702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a:spLocks noGrp="1"/>
          </p:cNvSpPr>
          <p:nvPr>
            <p:ph type="subTitle" idx="1"/>
          </p:nvPr>
        </p:nvSpPr>
        <p:spPr>
          <a:xfrm>
            <a:off x="457200" y="4952999"/>
            <a:ext cx="8229600" cy="1076325"/>
          </a:xfrm>
        </p:spPr>
        <p:txBody>
          <a:bodyPr lIns="9144" tIns="9144" rIns="9144" bIns="9144"/>
          <a:lstStyle>
            <a:lvl1pPr marL="0" indent="0" algn="ctr">
              <a:spcBef>
                <a:spcPts val="200"/>
              </a:spcBef>
              <a:buNone/>
              <a:defRPr lang="en-US" sz="1800" i="1" kern="1200" dirty="0">
                <a:solidFill>
                  <a:schemeClr val="accent5"/>
                </a:solidFill>
                <a:latin typeface="Trebuchet MS" charset="0"/>
                <a:ea typeface="ＭＳ Ｐゴシック" charset="-128"/>
                <a:cs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itle 1"/>
          <p:cNvSpPr>
            <a:spLocks noGrp="1"/>
          </p:cNvSpPr>
          <p:nvPr>
            <p:ph type="ctrTitle"/>
          </p:nvPr>
        </p:nvSpPr>
        <p:spPr>
          <a:xfrm>
            <a:off x="447676" y="3905250"/>
            <a:ext cx="8239126" cy="942975"/>
          </a:xfrm>
        </p:spPr>
        <p:txBody>
          <a:bodyPr lIns="9144" tIns="9144" rIns="9144" bIns="9144" anchor="b"/>
          <a:lstStyle>
            <a:lvl1pPr algn="ctr">
              <a:defRPr sz="3200">
                <a:solidFill>
                  <a:schemeClr val="accent3"/>
                </a:solidFill>
              </a:defRPr>
            </a:lvl1pPr>
          </a:lstStyle>
          <a:p>
            <a:r>
              <a:rPr lang="en-US" dirty="0"/>
              <a:t>Click to edit Master title style</a:t>
            </a:r>
          </a:p>
        </p:txBody>
      </p:sp>
    </p:spTree>
    <p:extLst>
      <p:ext uri="{BB962C8B-B14F-4D97-AF65-F5344CB8AC3E}">
        <p14:creationId xmlns:p14="http://schemas.microsoft.com/office/powerpoint/2010/main" val="330194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F6F7107-B6D8-C146-AD10-B4C686250F68}"/>
              </a:ext>
            </a:extLst>
          </p:cNvPr>
          <p:cNvSpPr>
            <a:spLocks noGrp="1"/>
          </p:cNvSpPr>
          <p:nvPr>
            <p:ph type="dt" sz="half" idx="10"/>
          </p:nvPr>
        </p:nvSpPr>
        <p:spPr/>
        <p:txBody>
          <a:bodyPr/>
          <a:lstStyle>
            <a:lvl1pPr>
              <a:defRPr/>
            </a:lvl1pPr>
          </a:lstStyle>
          <a:p>
            <a:pPr>
              <a:defRPr/>
            </a:pPr>
            <a:r>
              <a:rPr lang="fr-FR"/>
              <a:t>Abril de 2018</a:t>
            </a:r>
            <a:endParaRPr lang="en-US"/>
          </a:p>
        </p:txBody>
      </p:sp>
      <p:sp>
        <p:nvSpPr>
          <p:cNvPr id="6" name="Footer Placeholder 4">
            <a:extLst>
              <a:ext uri="{FF2B5EF4-FFF2-40B4-BE49-F238E27FC236}">
                <a16:creationId xmlns:a16="http://schemas.microsoft.com/office/drawing/2014/main" id="{F9176B3E-2715-0B42-84F1-16EC8FFE7225}"/>
              </a:ext>
            </a:extLst>
          </p:cNvPr>
          <p:cNvSpPr>
            <a:spLocks noGrp="1"/>
          </p:cNvSpPr>
          <p:nvPr>
            <p:ph type="ftr" sz="quarter" idx="11"/>
          </p:nvPr>
        </p:nvSpPr>
        <p:spPr/>
        <p:txBody>
          <a:bodyPr/>
          <a:lstStyle>
            <a:lvl1pPr>
              <a:defRPr/>
            </a:lvl1pPr>
          </a:lstStyle>
          <a:p>
            <a:pPr>
              <a:defRPr/>
            </a:pPr>
            <a:r>
              <a:rPr lang="en-US"/>
              <a:t>OSPT &amp; CIPURSE Copyright 2018- Confidential</a:t>
            </a:r>
          </a:p>
        </p:txBody>
      </p:sp>
      <p:sp>
        <p:nvSpPr>
          <p:cNvPr id="7" name="Slide Number Placeholder 5">
            <a:extLst>
              <a:ext uri="{FF2B5EF4-FFF2-40B4-BE49-F238E27FC236}">
                <a16:creationId xmlns:a16="http://schemas.microsoft.com/office/drawing/2014/main" id="{112C97EC-0467-C345-89CF-038A9AF6A1B4}"/>
              </a:ext>
            </a:extLst>
          </p:cNvPr>
          <p:cNvSpPr>
            <a:spLocks noGrp="1"/>
          </p:cNvSpPr>
          <p:nvPr>
            <p:ph type="sldNum" sz="quarter" idx="12"/>
          </p:nvPr>
        </p:nvSpPr>
        <p:spPr/>
        <p:txBody>
          <a:bodyPr/>
          <a:lstStyle>
            <a:lvl1pPr>
              <a:defRPr/>
            </a:lvl1pPr>
          </a:lstStyle>
          <a:p>
            <a:fld id="{1B6A083A-5CC8-4100-96CB-58C2CF41592E}" type="slidenum">
              <a:rPr lang="en-US" altLang="fr-FR"/>
              <a:pPr/>
              <a:t>‹#›</a:t>
            </a:fld>
            <a:endParaRPr lang="en-US" altLang="fr-FR"/>
          </a:p>
        </p:txBody>
      </p:sp>
    </p:spTree>
    <p:extLst>
      <p:ext uri="{BB962C8B-B14F-4D97-AF65-F5344CB8AC3E}">
        <p14:creationId xmlns:p14="http://schemas.microsoft.com/office/powerpoint/2010/main" val="300781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F6F7107-B6D8-C146-AD10-B4C686250F68}"/>
              </a:ext>
            </a:extLst>
          </p:cNvPr>
          <p:cNvSpPr>
            <a:spLocks noGrp="1"/>
          </p:cNvSpPr>
          <p:nvPr>
            <p:ph type="dt" sz="half" idx="10"/>
          </p:nvPr>
        </p:nvSpPr>
        <p:spPr/>
        <p:txBody>
          <a:bodyPr/>
          <a:lstStyle>
            <a:lvl1pPr>
              <a:defRPr/>
            </a:lvl1pPr>
          </a:lstStyle>
          <a:p>
            <a:pPr>
              <a:defRPr/>
            </a:pPr>
            <a:r>
              <a:rPr lang="fr-FR"/>
              <a:t>Abril de 2018</a:t>
            </a:r>
            <a:endParaRPr lang="en-US"/>
          </a:p>
        </p:txBody>
      </p:sp>
      <p:sp>
        <p:nvSpPr>
          <p:cNvPr id="8" name="Footer Placeholder 4">
            <a:extLst>
              <a:ext uri="{FF2B5EF4-FFF2-40B4-BE49-F238E27FC236}">
                <a16:creationId xmlns:a16="http://schemas.microsoft.com/office/drawing/2014/main" id="{F9176B3E-2715-0B42-84F1-16EC8FFE7225}"/>
              </a:ext>
            </a:extLst>
          </p:cNvPr>
          <p:cNvSpPr>
            <a:spLocks noGrp="1"/>
          </p:cNvSpPr>
          <p:nvPr>
            <p:ph type="ftr" sz="quarter" idx="11"/>
          </p:nvPr>
        </p:nvSpPr>
        <p:spPr/>
        <p:txBody>
          <a:bodyPr/>
          <a:lstStyle>
            <a:lvl1pPr>
              <a:defRPr/>
            </a:lvl1pPr>
          </a:lstStyle>
          <a:p>
            <a:pPr>
              <a:defRPr/>
            </a:pPr>
            <a:r>
              <a:rPr lang="en-US"/>
              <a:t>OSPT &amp; CIPURSE Copyright 2018- Confidential</a:t>
            </a:r>
          </a:p>
        </p:txBody>
      </p:sp>
      <p:sp>
        <p:nvSpPr>
          <p:cNvPr id="9" name="Slide Number Placeholder 5">
            <a:extLst>
              <a:ext uri="{FF2B5EF4-FFF2-40B4-BE49-F238E27FC236}">
                <a16:creationId xmlns:a16="http://schemas.microsoft.com/office/drawing/2014/main" id="{112C97EC-0467-C345-89CF-038A9AF6A1B4}"/>
              </a:ext>
            </a:extLst>
          </p:cNvPr>
          <p:cNvSpPr>
            <a:spLocks noGrp="1"/>
          </p:cNvSpPr>
          <p:nvPr>
            <p:ph type="sldNum" sz="quarter" idx="12"/>
          </p:nvPr>
        </p:nvSpPr>
        <p:spPr/>
        <p:txBody>
          <a:bodyPr/>
          <a:lstStyle>
            <a:lvl1pPr>
              <a:defRPr/>
            </a:lvl1pPr>
          </a:lstStyle>
          <a:p>
            <a:fld id="{50E111B1-0B6A-4ACE-A240-794954AD5D5C}" type="slidenum">
              <a:rPr lang="en-US" altLang="fr-FR"/>
              <a:pPr/>
              <a:t>‹#›</a:t>
            </a:fld>
            <a:endParaRPr lang="en-US" altLang="fr-FR"/>
          </a:p>
        </p:txBody>
      </p:sp>
    </p:spTree>
    <p:extLst>
      <p:ext uri="{BB962C8B-B14F-4D97-AF65-F5344CB8AC3E}">
        <p14:creationId xmlns:p14="http://schemas.microsoft.com/office/powerpoint/2010/main" val="249671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F6F7107-B6D8-C146-AD10-B4C686250F68}"/>
              </a:ext>
            </a:extLst>
          </p:cNvPr>
          <p:cNvSpPr>
            <a:spLocks noGrp="1"/>
          </p:cNvSpPr>
          <p:nvPr>
            <p:ph type="dt" sz="half" idx="10"/>
          </p:nvPr>
        </p:nvSpPr>
        <p:spPr/>
        <p:txBody>
          <a:bodyPr/>
          <a:lstStyle>
            <a:lvl1pPr>
              <a:defRPr/>
            </a:lvl1pPr>
          </a:lstStyle>
          <a:p>
            <a:pPr>
              <a:defRPr/>
            </a:pPr>
            <a:r>
              <a:rPr lang="fr-FR"/>
              <a:t>Abril de 2018</a:t>
            </a:r>
            <a:endParaRPr lang="en-US"/>
          </a:p>
        </p:txBody>
      </p:sp>
      <p:sp>
        <p:nvSpPr>
          <p:cNvPr id="4" name="Footer Placeholder 4">
            <a:extLst>
              <a:ext uri="{FF2B5EF4-FFF2-40B4-BE49-F238E27FC236}">
                <a16:creationId xmlns:a16="http://schemas.microsoft.com/office/drawing/2014/main" id="{F9176B3E-2715-0B42-84F1-16EC8FFE7225}"/>
              </a:ext>
            </a:extLst>
          </p:cNvPr>
          <p:cNvSpPr>
            <a:spLocks noGrp="1"/>
          </p:cNvSpPr>
          <p:nvPr>
            <p:ph type="ftr" sz="quarter" idx="11"/>
          </p:nvPr>
        </p:nvSpPr>
        <p:spPr/>
        <p:txBody>
          <a:bodyPr/>
          <a:lstStyle>
            <a:lvl1pPr>
              <a:defRPr/>
            </a:lvl1pPr>
          </a:lstStyle>
          <a:p>
            <a:pPr>
              <a:defRPr/>
            </a:pPr>
            <a:r>
              <a:rPr lang="en-US"/>
              <a:t>OSPT &amp; CIPURSE Copyright 2018- Confidential</a:t>
            </a:r>
          </a:p>
        </p:txBody>
      </p:sp>
      <p:sp>
        <p:nvSpPr>
          <p:cNvPr id="5" name="Slide Number Placeholder 5">
            <a:extLst>
              <a:ext uri="{FF2B5EF4-FFF2-40B4-BE49-F238E27FC236}">
                <a16:creationId xmlns:a16="http://schemas.microsoft.com/office/drawing/2014/main" id="{112C97EC-0467-C345-89CF-038A9AF6A1B4}"/>
              </a:ext>
            </a:extLst>
          </p:cNvPr>
          <p:cNvSpPr>
            <a:spLocks noGrp="1"/>
          </p:cNvSpPr>
          <p:nvPr>
            <p:ph type="sldNum" sz="quarter" idx="12"/>
          </p:nvPr>
        </p:nvSpPr>
        <p:spPr/>
        <p:txBody>
          <a:bodyPr/>
          <a:lstStyle>
            <a:lvl1pPr>
              <a:defRPr/>
            </a:lvl1pPr>
          </a:lstStyle>
          <a:p>
            <a:fld id="{3B79D7BB-7D64-4452-BC03-053C317B0A88}" type="slidenum">
              <a:rPr lang="en-US" altLang="fr-FR"/>
              <a:pPr/>
              <a:t>‹#›</a:t>
            </a:fld>
            <a:endParaRPr lang="en-US" altLang="fr-FR"/>
          </a:p>
        </p:txBody>
      </p:sp>
    </p:spTree>
    <p:extLst>
      <p:ext uri="{BB962C8B-B14F-4D97-AF65-F5344CB8AC3E}">
        <p14:creationId xmlns:p14="http://schemas.microsoft.com/office/powerpoint/2010/main" val="330423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F6F7107-B6D8-C146-AD10-B4C686250F68}"/>
              </a:ext>
            </a:extLst>
          </p:cNvPr>
          <p:cNvSpPr>
            <a:spLocks noGrp="1"/>
          </p:cNvSpPr>
          <p:nvPr>
            <p:ph type="dt" sz="half" idx="10"/>
          </p:nvPr>
        </p:nvSpPr>
        <p:spPr/>
        <p:txBody>
          <a:bodyPr/>
          <a:lstStyle>
            <a:lvl1pPr>
              <a:defRPr/>
            </a:lvl1pPr>
          </a:lstStyle>
          <a:p>
            <a:pPr>
              <a:defRPr/>
            </a:pPr>
            <a:r>
              <a:rPr lang="fr-FR"/>
              <a:t>Abril de 2018</a:t>
            </a:r>
            <a:endParaRPr lang="en-US"/>
          </a:p>
        </p:txBody>
      </p:sp>
      <p:sp>
        <p:nvSpPr>
          <p:cNvPr id="3" name="Footer Placeholder 4">
            <a:extLst>
              <a:ext uri="{FF2B5EF4-FFF2-40B4-BE49-F238E27FC236}">
                <a16:creationId xmlns:a16="http://schemas.microsoft.com/office/drawing/2014/main" id="{F9176B3E-2715-0B42-84F1-16EC8FFE7225}"/>
              </a:ext>
            </a:extLst>
          </p:cNvPr>
          <p:cNvSpPr>
            <a:spLocks noGrp="1"/>
          </p:cNvSpPr>
          <p:nvPr>
            <p:ph type="ftr" sz="quarter" idx="11"/>
          </p:nvPr>
        </p:nvSpPr>
        <p:spPr/>
        <p:txBody>
          <a:bodyPr/>
          <a:lstStyle>
            <a:lvl1pPr>
              <a:defRPr/>
            </a:lvl1pPr>
          </a:lstStyle>
          <a:p>
            <a:pPr>
              <a:defRPr/>
            </a:pPr>
            <a:r>
              <a:rPr lang="en-US"/>
              <a:t>OSPT &amp; CIPURSE Copyright 2018- Confidential</a:t>
            </a:r>
          </a:p>
        </p:txBody>
      </p:sp>
      <p:sp>
        <p:nvSpPr>
          <p:cNvPr id="4" name="Slide Number Placeholder 5">
            <a:extLst>
              <a:ext uri="{FF2B5EF4-FFF2-40B4-BE49-F238E27FC236}">
                <a16:creationId xmlns:a16="http://schemas.microsoft.com/office/drawing/2014/main" id="{112C97EC-0467-C345-89CF-038A9AF6A1B4}"/>
              </a:ext>
            </a:extLst>
          </p:cNvPr>
          <p:cNvSpPr>
            <a:spLocks noGrp="1"/>
          </p:cNvSpPr>
          <p:nvPr>
            <p:ph type="sldNum" sz="quarter" idx="12"/>
          </p:nvPr>
        </p:nvSpPr>
        <p:spPr/>
        <p:txBody>
          <a:bodyPr/>
          <a:lstStyle>
            <a:lvl1pPr>
              <a:defRPr/>
            </a:lvl1pPr>
          </a:lstStyle>
          <a:p>
            <a:fld id="{B0F28483-C052-4CAB-867C-E03365A33E76}" type="slidenum">
              <a:rPr lang="en-US" altLang="fr-FR"/>
              <a:pPr/>
              <a:t>‹#›</a:t>
            </a:fld>
            <a:endParaRPr lang="en-US" altLang="fr-FR"/>
          </a:p>
        </p:txBody>
      </p:sp>
    </p:spTree>
    <p:extLst>
      <p:ext uri="{BB962C8B-B14F-4D97-AF65-F5344CB8AC3E}">
        <p14:creationId xmlns:p14="http://schemas.microsoft.com/office/powerpoint/2010/main" val="3584324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FX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188720"/>
            <a:ext cx="7223760" cy="720000"/>
          </a:xfrm>
          <a:prstGeom prst="rect">
            <a:avLst/>
          </a:prstGeom>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D3F22303-41FD-8C49-BB75-474723183B5D}"/>
              </a:ext>
            </a:extLst>
          </p:cNvPr>
          <p:cNvSpPr>
            <a:spLocks noGrp="1"/>
          </p:cNvSpPr>
          <p:nvPr>
            <p:ph type="sldNum" sz="quarter" idx="10"/>
          </p:nvPr>
        </p:nvSpPr>
        <p:spPr>
          <a:xfrm>
            <a:off x="8315325" y="6553200"/>
            <a:ext cx="288925" cy="304800"/>
          </a:xfrm>
        </p:spPr>
        <p:txBody>
          <a:bodyPr wrap="none" lIns="0" tIns="0" rIns="0" bIns="0">
            <a:noAutofit/>
          </a:bodyPr>
          <a:lstStyle>
            <a:lvl1pPr algn="r" fontAlgn="t">
              <a:buClr>
                <a:schemeClr val="accent2"/>
              </a:buClr>
              <a:defRPr sz="1600">
                <a:solidFill>
                  <a:schemeClr val="bg1"/>
                </a:solidFill>
                <a:latin typeface="Verdana" pitchFamily="34" charset="0"/>
              </a:defRPr>
            </a:lvl1pPr>
          </a:lstStyle>
          <a:p>
            <a:fld id="{AF27EE14-13AB-4C66-B083-F081C2D25145}" type="slidenum">
              <a:rPr lang="en-GB" altLang="en-US"/>
              <a:pPr/>
              <a:t>‹#›</a:t>
            </a:fld>
            <a:endParaRPr lang="en-GB" altLang="en-US"/>
          </a:p>
        </p:txBody>
      </p:sp>
      <p:sp>
        <p:nvSpPr>
          <p:cNvPr id="4" name="Date Placeholder 3">
            <a:extLst>
              <a:ext uri="{FF2B5EF4-FFF2-40B4-BE49-F238E27FC236}">
                <a16:creationId xmlns:a16="http://schemas.microsoft.com/office/drawing/2014/main" id="{8647CFC0-8D57-B347-8A51-6F817E9D19F6}"/>
              </a:ext>
            </a:extLst>
          </p:cNvPr>
          <p:cNvSpPr>
            <a:spLocks noGrp="1"/>
          </p:cNvSpPr>
          <p:nvPr>
            <p:ph type="dt" sz="half" idx="11"/>
          </p:nvPr>
        </p:nvSpPr>
        <p:spPr>
          <a:xfrm>
            <a:off x="250825" y="6553200"/>
            <a:ext cx="287338" cy="304800"/>
          </a:xfrm>
        </p:spPr>
        <p:txBody>
          <a:bodyPr wrap="none" lIns="0" tIns="0" rIns="0" bIns="0">
            <a:noAutofit/>
          </a:bodyPr>
          <a:lstStyle>
            <a:lvl1pPr algn="l" fontAlgn="t">
              <a:buClr>
                <a:schemeClr val="accent2"/>
              </a:buClr>
              <a:defRPr sz="800" b="0">
                <a:solidFill>
                  <a:schemeClr val="accent2"/>
                </a:solidFill>
                <a:latin typeface="Verdana"/>
              </a:defRPr>
            </a:lvl1pPr>
          </a:lstStyle>
          <a:p>
            <a:pPr>
              <a:defRPr/>
            </a:pPr>
            <a:r>
              <a:rPr lang="fr-FR"/>
              <a:t>Abril de 2018</a:t>
            </a:r>
            <a:endParaRPr lang="en-GB"/>
          </a:p>
        </p:txBody>
      </p:sp>
      <p:sp>
        <p:nvSpPr>
          <p:cNvPr id="5" name="Footer Placeholder 4">
            <a:extLst>
              <a:ext uri="{FF2B5EF4-FFF2-40B4-BE49-F238E27FC236}">
                <a16:creationId xmlns:a16="http://schemas.microsoft.com/office/drawing/2014/main" id="{35F34348-8DDF-BA44-9E73-EB287EBDA3B1}"/>
              </a:ext>
            </a:extLst>
          </p:cNvPr>
          <p:cNvSpPr>
            <a:spLocks noGrp="1"/>
          </p:cNvSpPr>
          <p:nvPr>
            <p:ph type="ftr" sz="quarter" idx="12"/>
          </p:nvPr>
        </p:nvSpPr>
        <p:spPr>
          <a:xfrm>
            <a:off x="4284663" y="6553200"/>
            <a:ext cx="574675" cy="304800"/>
          </a:xfrm>
        </p:spPr>
        <p:txBody>
          <a:bodyPr wrap="none" lIns="0" tIns="0" rIns="0" bIns="0">
            <a:noAutofit/>
          </a:bodyPr>
          <a:lstStyle>
            <a:lvl1pPr algn="ctr" fontAlgn="t">
              <a:buClr>
                <a:schemeClr val="accent2"/>
              </a:buClr>
              <a:defRPr sz="800" b="0">
                <a:solidFill>
                  <a:schemeClr val="accent2"/>
                </a:solidFill>
                <a:latin typeface="Verdana"/>
              </a:defRPr>
            </a:lvl1pPr>
          </a:lstStyle>
          <a:p>
            <a:pPr>
              <a:defRPr/>
            </a:pPr>
            <a:r>
              <a:rPr lang="en-US"/>
              <a:t>OSPT &amp; CIPURSE Copyright 2018- Confidential</a:t>
            </a:r>
            <a:endParaRPr lang="en-GB"/>
          </a:p>
        </p:txBody>
      </p:sp>
    </p:spTree>
    <p:extLst>
      <p:ext uri="{BB962C8B-B14F-4D97-AF65-F5344CB8AC3E}">
        <p14:creationId xmlns:p14="http://schemas.microsoft.com/office/powerpoint/2010/main" val="111338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tle with content">
    <p:spTree>
      <p:nvGrpSpPr>
        <p:cNvPr id="1" name=""/>
        <p:cNvGrpSpPr/>
        <p:nvPr/>
      </p:nvGrpSpPr>
      <p:grpSpPr>
        <a:xfrm>
          <a:off x="0" y="0"/>
          <a:ext cx="0" cy="0"/>
          <a:chOff x="0" y="0"/>
          <a:chExt cx="0" cy="0"/>
        </a:xfrm>
      </p:grpSpPr>
      <p:sp>
        <p:nvSpPr>
          <p:cNvPr id="4" name="Rechteck 6">
            <a:extLst>
              <a:ext uri="{FF2B5EF4-FFF2-40B4-BE49-F238E27FC236}">
                <a16:creationId xmlns:a16="http://schemas.microsoft.com/office/drawing/2014/main" id="{ECDEBA1E-3A69-364E-8152-8A853103D89D}"/>
              </a:ext>
            </a:extLst>
          </p:cNvPr>
          <p:cNvSpPr/>
          <p:nvPr userDrawn="1"/>
        </p:nvSpPr>
        <p:spPr>
          <a:xfrm>
            <a:off x="6443663" y="6308725"/>
            <a:ext cx="1223962" cy="5492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eaLnBrk="1" hangingPunct="1">
              <a:buClr>
                <a:srgbClr val="E30034"/>
              </a:buClr>
              <a:defRPr/>
            </a:pPr>
            <a:endParaRPr lang="en-US" sz="1600" dirty="0" err="1">
              <a:solidFill>
                <a:srgbClr val="FFFFFF"/>
              </a:solidFill>
              <a:latin typeface="Verdana" pitchFamily="34" charset="0"/>
            </a:endParaRPr>
          </a:p>
        </p:txBody>
      </p:sp>
      <p:sp>
        <p:nvSpPr>
          <p:cNvPr id="8" name="IFXSHAPE"/>
          <p:cNvSpPr>
            <a:spLocks noGrp="1"/>
          </p:cNvSpPr>
          <p:nvPr>
            <p:ph type="title"/>
          </p:nvPr>
        </p:nvSpPr>
        <p:spPr/>
        <p:txBody>
          <a:bodyPr/>
          <a:lstStyle/>
          <a:p>
            <a:r>
              <a:rPr lang="en-US" dirty="0"/>
              <a:t>Click to edit Master title style</a:t>
            </a:r>
          </a:p>
        </p:txBody>
      </p:sp>
      <p:sp>
        <p:nvSpPr>
          <p:cNvPr id="11" name="IFXSHAPE"/>
          <p:cNvSpPr>
            <a:spLocks noGrp="1"/>
          </p:cNvSpPr>
          <p:nvPr>
            <p:ph sz="quarter" idx="10"/>
          </p:nvPr>
        </p:nvSpPr>
        <p:spPr>
          <a:xfrm>
            <a:off x="250825" y="1312863"/>
            <a:ext cx="8640763" cy="5211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IFXSHAPE">
            <a:extLst>
              <a:ext uri="{FF2B5EF4-FFF2-40B4-BE49-F238E27FC236}">
                <a16:creationId xmlns:a16="http://schemas.microsoft.com/office/drawing/2014/main" id="{230DEBEF-3353-5449-BB2D-72A1E00DE61B}"/>
              </a:ext>
            </a:extLst>
          </p:cNvPr>
          <p:cNvSpPr>
            <a:spLocks noGrp="1"/>
          </p:cNvSpPr>
          <p:nvPr>
            <p:ph type="ftr" sz="quarter" idx="11"/>
          </p:nvPr>
        </p:nvSpPr>
        <p:spPr>
          <a:xfrm>
            <a:off x="4284663" y="6553200"/>
            <a:ext cx="574675" cy="304800"/>
          </a:xfrm>
        </p:spPr>
        <p:txBody>
          <a:bodyPr wrap="none" lIns="0" tIns="0" rIns="0" bIns="0">
            <a:noAutofit/>
          </a:bodyPr>
          <a:lstStyle>
            <a:lvl1pPr algn="ctr" fontAlgn="t">
              <a:buClr>
                <a:schemeClr val="accent2"/>
              </a:buClr>
              <a:defRPr sz="800" b="0">
                <a:solidFill>
                  <a:schemeClr val="accent2"/>
                </a:solidFill>
                <a:latin typeface="Verdana"/>
              </a:defRPr>
            </a:lvl1pPr>
          </a:lstStyle>
          <a:p>
            <a:pPr>
              <a:defRPr/>
            </a:pPr>
            <a:r>
              <a:rPr lang="en-US"/>
              <a:t>OSPT Copyright - Confidential</a:t>
            </a:r>
            <a:endParaRPr lang="pt-BR"/>
          </a:p>
        </p:txBody>
      </p:sp>
      <p:sp>
        <p:nvSpPr>
          <p:cNvPr id="6" name="IFXSHAPE">
            <a:extLst>
              <a:ext uri="{FF2B5EF4-FFF2-40B4-BE49-F238E27FC236}">
                <a16:creationId xmlns:a16="http://schemas.microsoft.com/office/drawing/2014/main" id="{C2F2FE43-5E66-FD4F-A701-A28C231F1528}"/>
              </a:ext>
            </a:extLst>
          </p:cNvPr>
          <p:cNvSpPr>
            <a:spLocks noGrp="1"/>
          </p:cNvSpPr>
          <p:nvPr>
            <p:ph type="sldNum" sz="quarter" idx="12"/>
          </p:nvPr>
        </p:nvSpPr>
        <p:spPr>
          <a:xfrm>
            <a:off x="8315325" y="6553200"/>
            <a:ext cx="288925" cy="304800"/>
          </a:xfrm>
        </p:spPr>
        <p:txBody>
          <a:bodyPr wrap="none" lIns="0" tIns="0" rIns="0" bIns="0">
            <a:noAutofit/>
          </a:bodyPr>
          <a:lstStyle>
            <a:lvl1pPr algn="r" fontAlgn="t">
              <a:buClr>
                <a:schemeClr val="accent2"/>
              </a:buClr>
              <a:defRPr sz="1600">
                <a:solidFill>
                  <a:schemeClr val="bg1"/>
                </a:solidFill>
                <a:latin typeface="Verdana" pitchFamily="34" charset="0"/>
              </a:defRPr>
            </a:lvl1pPr>
          </a:lstStyle>
          <a:p>
            <a:fld id="{68628BE9-2878-426A-B4AC-D7C3761861BB}" type="slidenum">
              <a:rPr lang="pt-BR" altLang="en-US"/>
              <a:pPr/>
              <a:t>‹#›</a:t>
            </a:fld>
            <a:endParaRPr lang="pt-BR" altLang="en-US"/>
          </a:p>
        </p:txBody>
      </p:sp>
      <p:sp>
        <p:nvSpPr>
          <p:cNvPr id="7" name="IFXSHAPE">
            <a:extLst>
              <a:ext uri="{FF2B5EF4-FFF2-40B4-BE49-F238E27FC236}">
                <a16:creationId xmlns:a16="http://schemas.microsoft.com/office/drawing/2014/main" id="{6491D35E-B459-AD45-9923-B91D30128FEA}"/>
              </a:ext>
            </a:extLst>
          </p:cNvPr>
          <p:cNvSpPr>
            <a:spLocks noGrp="1"/>
          </p:cNvSpPr>
          <p:nvPr>
            <p:ph type="dt" sz="half" idx="13"/>
          </p:nvPr>
        </p:nvSpPr>
        <p:spPr>
          <a:xfrm>
            <a:off x="250825" y="6553200"/>
            <a:ext cx="287338" cy="304800"/>
          </a:xfrm>
        </p:spPr>
        <p:txBody>
          <a:bodyPr wrap="none" lIns="0" tIns="0" rIns="0" bIns="0">
            <a:noAutofit/>
          </a:bodyPr>
          <a:lstStyle>
            <a:lvl1pPr algn="l" fontAlgn="t">
              <a:buClr>
                <a:schemeClr val="accent2"/>
              </a:buClr>
              <a:defRPr sz="800" b="0">
                <a:solidFill>
                  <a:schemeClr val="accent2"/>
                </a:solidFill>
                <a:latin typeface="Verdana"/>
              </a:defRPr>
            </a:lvl1pPr>
          </a:lstStyle>
          <a:p>
            <a:pPr>
              <a:defRPr/>
            </a:pPr>
            <a:r>
              <a:rPr lang="fr-FR"/>
              <a:t>Abril de 2018</a:t>
            </a:r>
            <a:endParaRPr lang="pt-BR"/>
          </a:p>
        </p:txBody>
      </p:sp>
    </p:spTree>
    <p:extLst>
      <p:ext uri="{BB962C8B-B14F-4D97-AF65-F5344CB8AC3E}">
        <p14:creationId xmlns:p14="http://schemas.microsoft.com/office/powerpoint/2010/main" val="379295235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9786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fr-FR"/>
              <a:t>Click to edit Master title style</a:t>
            </a:r>
          </a:p>
        </p:txBody>
      </p:sp>
      <p:sp>
        <p:nvSpPr>
          <p:cNvPr id="1027" name="Text Placeholder 2"/>
          <p:cNvSpPr>
            <a:spLocks noGrp="1"/>
          </p:cNvSpPr>
          <p:nvPr>
            <p:ph type="body" idx="1"/>
          </p:nvPr>
        </p:nvSpPr>
        <p:spPr bwMode="auto">
          <a:xfrm>
            <a:off x="663575" y="1050925"/>
            <a:ext cx="8113713" cy="494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pic>
        <p:nvPicPr>
          <p:cNvPr id="1028" name="Picture 6" descr="TitlePhoto.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0" y="66675"/>
            <a:ext cx="9144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AF6F7107-B6D8-C146-AD10-B4C686250F68}"/>
              </a:ext>
            </a:extLst>
          </p:cNvPr>
          <p:cNvSpPr>
            <a:spLocks noGrp="1"/>
          </p:cNvSpPr>
          <p:nvPr>
            <p:ph type="dt" sz="half" idx="2"/>
          </p:nvPr>
        </p:nvSpPr>
        <p:spPr>
          <a:xfrm>
            <a:off x="6638925" y="6626225"/>
            <a:ext cx="792163" cy="203200"/>
          </a:xfrm>
          <a:prstGeom prst="rect">
            <a:avLst/>
          </a:prstGeom>
        </p:spPr>
        <p:txBody>
          <a:bodyPr vert="horz" wrap="square" lIns="9144" tIns="9144" rIns="9144" bIns="9144" numCol="1" anchor="ctr" anchorCtr="0" compatLnSpc="1">
            <a:prstTxWarp prst="textNoShape">
              <a:avLst/>
            </a:prstTxWarp>
          </a:bodyPr>
          <a:lstStyle>
            <a:lvl1pPr eaLnBrk="1" hangingPunct="1">
              <a:defRPr sz="800">
                <a:solidFill>
                  <a:srgbClr val="898989"/>
                </a:solidFill>
                <a:latin typeface="Trebuchet MS" charset="0"/>
                <a:ea typeface="ＭＳ Ｐゴシック" charset="-128"/>
              </a:defRPr>
            </a:lvl1pPr>
          </a:lstStyle>
          <a:p>
            <a:pPr>
              <a:defRPr/>
            </a:pPr>
            <a:r>
              <a:rPr lang="fr-FR"/>
              <a:t>Abril de 2018</a:t>
            </a:r>
            <a:endParaRPr lang="en-US"/>
          </a:p>
        </p:txBody>
      </p:sp>
      <p:sp>
        <p:nvSpPr>
          <p:cNvPr id="5" name="Footer Placeholder 4">
            <a:extLst>
              <a:ext uri="{FF2B5EF4-FFF2-40B4-BE49-F238E27FC236}">
                <a16:creationId xmlns:a16="http://schemas.microsoft.com/office/drawing/2014/main" id="{F9176B3E-2715-0B42-84F1-16EC8FFE7225}"/>
              </a:ext>
            </a:extLst>
          </p:cNvPr>
          <p:cNvSpPr>
            <a:spLocks noGrp="1"/>
          </p:cNvSpPr>
          <p:nvPr>
            <p:ph type="ftr" sz="quarter" idx="3"/>
          </p:nvPr>
        </p:nvSpPr>
        <p:spPr>
          <a:xfrm>
            <a:off x="581025" y="6605588"/>
            <a:ext cx="5981700" cy="214312"/>
          </a:xfrm>
          <a:prstGeom prst="rect">
            <a:avLst/>
          </a:prstGeom>
        </p:spPr>
        <p:txBody>
          <a:bodyPr vert="horz" lIns="9144" tIns="9144" rIns="9144" bIns="9144" rtlCol="0" anchor="ctr"/>
          <a:lstStyle>
            <a:lvl1pPr algn="l" eaLnBrk="1" fontAlgn="auto" hangingPunct="1">
              <a:spcBef>
                <a:spcPts val="0"/>
              </a:spcBef>
              <a:spcAft>
                <a:spcPts val="0"/>
              </a:spcAft>
              <a:defRPr sz="900">
                <a:solidFill>
                  <a:schemeClr val="tx1">
                    <a:tint val="75000"/>
                  </a:schemeClr>
                </a:solidFill>
                <a:latin typeface="Trebuchet MS" pitchFamily="34" charset="0"/>
                <a:ea typeface="+mn-ea"/>
                <a:cs typeface="+mn-cs"/>
              </a:defRPr>
            </a:lvl1pPr>
          </a:lstStyle>
          <a:p>
            <a:pPr>
              <a:defRPr/>
            </a:pPr>
            <a:r>
              <a:rPr lang="en-US"/>
              <a:t>OSPT &amp; CIPURSE Copyright 2018- Confidential</a:t>
            </a:r>
          </a:p>
        </p:txBody>
      </p:sp>
      <p:sp>
        <p:nvSpPr>
          <p:cNvPr id="6" name="Slide Number Placeholder 5">
            <a:extLst>
              <a:ext uri="{FF2B5EF4-FFF2-40B4-BE49-F238E27FC236}">
                <a16:creationId xmlns:a16="http://schemas.microsoft.com/office/drawing/2014/main" id="{112C97EC-0467-C345-89CF-038A9AF6A1B4}"/>
              </a:ext>
            </a:extLst>
          </p:cNvPr>
          <p:cNvSpPr>
            <a:spLocks noGrp="1"/>
          </p:cNvSpPr>
          <p:nvPr>
            <p:ph type="sldNum" sz="quarter" idx="4"/>
          </p:nvPr>
        </p:nvSpPr>
        <p:spPr>
          <a:xfrm>
            <a:off x="217488" y="6624638"/>
            <a:ext cx="258762" cy="185737"/>
          </a:xfrm>
          <a:prstGeom prst="rect">
            <a:avLst/>
          </a:prstGeom>
        </p:spPr>
        <p:txBody>
          <a:bodyPr vert="horz" wrap="square" lIns="9144" tIns="9144" rIns="9144" bIns="9144" numCol="1" anchor="ctr" anchorCtr="0" compatLnSpc="1">
            <a:prstTxWarp prst="textNoShape">
              <a:avLst/>
            </a:prstTxWarp>
          </a:bodyPr>
          <a:lstStyle>
            <a:lvl1pPr eaLnBrk="1" hangingPunct="1">
              <a:defRPr sz="900">
                <a:solidFill>
                  <a:srgbClr val="898989"/>
                </a:solidFill>
                <a:latin typeface="Trebuchet MS" pitchFamily="34" charset="0"/>
              </a:defRPr>
            </a:lvl1pPr>
          </a:lstStyle>
          <a:p>
            <a:fld id="{B2940215-126B-4EE0-BBA7-39416BBCF2A6}" type="slidenum">
              <a:rPr lang="en-US" altLang="fr-FR"/>
              <a:pPr/>
              <a:t>‹#›</a:t>
            </a:fld>
            <a:endParaRPr lang="en-US" altLang="fr-FR"/>
          </a:p>
        </p:txBody>
      </p:sp>
      <p:pic>
        <p:nvPicPr>
          <p:cNvPr id="1032" name="Picture 9" descr="OSPT_220ppi_rgb.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705725" y="6000750"/>
            <a:ext cx="1333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D44A8815-A325-564F-BCA0-030081A6E352}"/>
              </a:ext>
            </a:extLst>
          </p:cNvPr>
          <p:cNvSpPr/>
          <p:nvPr/>
        </p:nvSpPr>
        <p:spPr>
          <a:xfrm>
            <a:off x="0" y="0"/>
            <a:ext cx="9144000" cy="66675"/>
          </a:xfrm>
          <a:prstGeom prst="rect">
            <a:avLst/>
          </a:prstGeom>
          <a:solidFill>
            <a:schemeClr val="accent1"/>
          </a:solidFill>
          <a:ln w="15875">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3" name="Rectangle 12">
            <a:extLst>
              <a:ext uri="{FF2B5EF4-FFF2-40B4-BE49-F238E27FC236}">
                <a16:creationId xmlns:a16="http://schemas.microsoft.com/office/drawing/2014/main" id="{F10DB278-967C-FA49-9AFA-526AFA2687A1}"/>
              </a:ext>
            </a:extLst>
          </p:cNvPr>
          <p:cNvSpPr/>
          <p:nvPr/>
        </p:nvSpPr>
        <p:spPr>
          <a:xfrm>
            <a:off x="0" y="6577013"/>
            <a:ext cx="7715250" cy="28575"/>
          </a:xfrm>
          <a:prstGeom prst="rect">
            <a:avLst/>
          </a:prstGeom>
          <a:solidFill>
            <a:schemeClr val="accent2"/>
          </a:solidFill>
          <a:ln w="15875">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035" name="Picture 6" descr="TitlePhoto.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0" y="66675"/>
            <a:ext cx="9144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3" descr="OSPT_220ppi_rgb.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705725" y="6000750"/>
            <a:ext cx="1333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A40C0F6B-91DE-274F-B0F9-D563B2803975}"/>
              </a:ext>
            </a:extLst>
          </p:cNvPr>
          <p:cNvSpPr/>
          <p:nvPr/>
        </p:nvSpPr>
        <p:spPr>
          <a:xfrm>
            <a:off x="0" y="0"/>
            <a:ext cx="9144000" cy="66675"/>
          </a:xfrm>
          <a:prstGeom prst="rect">
            <a:avLst/>
          </a:prstGeom>
          <a:solidFill>
            <a:schemeClr val="accent1"/>
          </a:solidFill>
          <a:ln w="15875">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DC1ACD33-001E-BB44-B87A-DDE968ADFBCA}"/>
              </a:ext>
            </a:extLst>
          </p:cNvPr>
          <p:cNvSpPr/>
          <p:nvPr/>
        </p:nvSpPr>
        <p:spPr>
          <a:xfrm>
            <a:off x="0" y="6577013"/>
            <a:ext cx="7715250" cy="28575"/>
          </a:xfrm>
          <a:prstGeom prst="rect">
            <a:avLst/>
          </a:prstGeom>
          <a:solidFill>
            <a:schemeClr val="accent2"/>
          </a:solidFill>
          <a:ln w="15875">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959" r:id="rId1"/>
    <p:sldLayoutId id="2147483954" r:id="rId2"/>
    <p:sldLayoutId id="2147483960" r:id="rId3"/>
    <p:sldLayoutId id="2147483955" r:id="rId4"/>
    <p:sldLayoutId id="2147483956" r:id="rId5"/>
    <p:sldLayoutId id="2147483957" r:id="rId6"/>
    <p:sldLayoutId id="2147483958" r:id="rId7"/>
    <p:sldLayoutId id="2147483961" r:id="rId8"/>
    <p:sldLayoutId id="2147483962" r:id="rId9"/>
  </p:sldLayoutIdLst>
  <p:hf hdr="0"/>
  <p:txStyles>
    <p:titleStyle>
      <a:lvl1pPr algn="l" defTabSz="457200" rtl="0" eaLnBrk="0" fontAlgn="base" hangingPunct="0">
        <a:spcBef>
          <a:spcPct val="0"/>
        </a:spcBef>
        <a:spcAft>
          <a:spcPct val="0"/>
        </a:spcAft>
        <a:defRPr sz="2400" b="1" kern="1200">
          <a:solidFill>
            <a:srgbClr val="F15C22"/>
          </a:solidFill>
          <a:latin typeface="Trebuchet MS" pitchFamily="34" charset="0"/>
          <a:ea typeface="ＭＳ Ｐゴシック" charset="-128"/>
          <a:cs typeface="Trebuchet MS" pitchFamily="34" charset="0"/>
        </a:defRPr>
      </a:lvl1pPr>
      <a:lvl2pPr algn="l" defTabSz="457200" rtl="0" eaLnBrk="0" fontAlgn="base" hangingPunct="0">
        <a:spcBef>
          <a:spcPct val="0"/>
        </a:spcBef>
        <a:spcAft>
          <a:spcPct val="0"/>
        </a:spcAft>
        <a:defRPr sz="2400" b="1">
          <a:solidFill>
            <a:srgbClr val="F15C22"/>
          </a:solidFill>
          <a:latin typeface="Trebuchet MS" pitchFamily="34" charset="0"/>
          <a:ea typeface="ＭＳ Ｐゴシック" charset="-128"/>
          <a:cs typeface="Trebuchet MS" pitchFamily="34" charset="0"/>
        </a:defRPr>
      </a:lvl2pPr>
      <a:lvl3pPr algn="l" defTabSz="457200" rtl="0" eaLnBrk="0" fontAlgn="base" hangingPunct="0">
        <a:spcBef>
          <a:spcPct val="0"/>
        </a:spcBef>
        <a:spcAft>
          <a:spcPct val="0"/>
        </a:spcAft>
        <a:defRPr sz="2400" b="1">
          <a:solidFill>
            <a:srgbClr val="F15C22"/>
          </a:solidFill>
          <a:latin typeface="Trebuchet MS" pitchFamily="34" charset="0"/>
          <a:ea typeface="ＭＳ Ｐゴシック" charset="-128"/>
          <a:cs typeface="Trebuchet MS" pitchFamily="34" charset="0"/>
        </a:defRPr>
      </a:lvl3pPr>
      <a:lvl4pPr algn="l" defTabSz="457200" rtl="0" eaLnBrk="0" fontAlgn="base" hangingPunct="0">
        <a:spcBef>
          <a:spcPct val="0"/>
        </a:spcBef>
        <a:spcAft>
          <a:spcPct val="0"/>
        </a:spcAft>
        <a:defRPr sz="2400" b="1">
          <a:solidFill>
            <a:srgbClr val="F15C22"/>
          </a:solidFill>
          <a:latin typeface="Trebuchet MS" pitchFamily="34" charset="0"/>
          <a:ea typeface="ＭＳ Ｐゴシック" charset="-128"/>
          <a:cs typeface="Trebuchet MS" pitchFamily="34" charset="0"/>
        </a:defRPr>
      </a:lvl4pPr>
      <a:lvl5pPr algn="l" defTabSz="457200" rtl="0" eaLnBrk="0" fontAlgn="base" hangingPunct="0">
        <a:spcBef>
          <a:spcPct val="0"/>
        </a:spcBef>
        <a:spcAft>
          <a:spcPct val="0"/>
        </a:spcAft>
        <a:defRPr sz="2400" b="1">
          <a:solidFill>
            <a:srgbClr val="F15C22"/>
          </a:solidFill>
          <a:latin typeface="Trebuchet MS" pitchFamily="34" charset="0"/>
          <a:ea typeface="ＭＳ Ｐゴシック" charset="-128"/>
          <a:cs typeface="Trebuchet MS" pitchFamily="34" charset="0"/>
        </a:defRPr>
      </a:lvl5pPr>
      <a:lvl6pPr marL="457200" algn="ctr" defTabSz="457200" rtl="0" eaLnBrk="1" fontAlgn="base" hangingPunct="1">
        <a:spcBef>
          <a:spcPct val="0"/>
        </a:spcBef>
        <a:spcAft>
          <a:spcPct val="0"/>
        </a:spcAft>
        <a:defRPr sz="32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32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32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3200">
          <a:solidFill>
            <a:schemeClr val="tx1"/>
          </a:solidFill>
          <a:latin typeface="Calibri" charset="0"/>
          <a:ea typeface="ＭＳ Ｐゴシック" charset="-128"/>
        </a:defRPr>
      </a:lvl9pPr>
    </p:titleStyle>
    <p:bodyStyle>
      <a:lvl1pPr marL="230188" indent="-230188" algn="l" defTabSz="457200" rtl="0" eaLnBrk="0" fontAlgn="base" hangingPunct="0">
        <a:spcBef>
          <a:spcPct val="20000"/>
        </a:spcBef>
        <a:spcAft>
          <a:spcPct val="0"/>
        </a:spcAft>
        <a:buClr>
          <a:srgbClr val="F15C22"/>
        </a:buClr>
        <a:buSzPct val="80000"/>
        <a:buFont typeface="Wingdings" pitchFamily="2" charset="2"/>
        <a:buChar char="§"/>
        <a:defRPr sz="2200" kern="1200">
          <a:solidFill>
            <a:schemeClr val="tx1"/>
          </a:solidFill>
          <a:latin typeface="Trebuchet MS" pitchFamily="34" charset="0"/>
          <a:ea typeface="ＭＳ Ｐゴシック" charset="-128"/>
          <a:cs typeface="Trebuchet MS" pitchFamily="34" charset="0"/>
        </a:defRPr>
      </a:lvl1pPr>
      <a:lvl2pPr marL="573088" indent="-231775" algn="l" defTabSz="457200" rtl="0" eaLnBrk="0" fontAlgn="base" hangingPunct="0">
        <a:spcBef>
          <a:spcPct val="20000"/>
        </a:spcBef>
        <a:spcAft>
          <a:spcPct val="0"/>
        </a:spcAft>
        <a:buClr>
          <a:srgbClr val="F15C22"/>
        </a:buClr>
        <a:buSzPct val="80000"/>
        <a:buFont typeface="Wingdings" pitchFamily="2" charset="2"/>
        <a:buChar char="§"/>
        <a:defRPr sz="2000" kern="1200">
          <a:solidFill>
            <a:schemeClr val="tx1"/>
          </a:solidFill>
          <a:latin typeface="Trebuchet MS" pitchFamily="34" charset="0"/>
          <a:ea typeface="ＭＳ Ｐゴシック" charset="-128"/>
          <a:cs typeface="+mn-cs"/>
        </a:defRPr>
      </a:lvl2pPr>
      <a:lvl3pPr marL="803275" indent="-174625" algn="l" defTabSz="457200" rtl="0" eaLnBrk="0" fontAlgn="base" hangingPunct="0">
        <a:spcBef>
          <a:spcPct val="20000"/>
        </a:spcBef>
        <a:spcAft>
          <a:spcPct val="0"/>
        </a:spcAft>
        <a:buClr>
          <a:srgbClr val="F15C22"/>
        </a:buClr>
        <a:buSzPct val="80000"/>
        <a:buFont typeface="Wingdings" pitchFamily="2" charset="2"/>
        <a:buChar char="§"/>
        <a:defRPr kern="1200">
          <a:solidFill>
            <a:schemeClr val="tx1"/>
          </a:solidFill>
          <a:latin typeface="Trebuchet MS" pitchFamily="34" charset="0"/>
          <a:ea typeface="ＭＳ Ｐゴシック" charset="-128"/>
          <a:cs typeface="+mn-cs"/>
        </a:defRPr>
      </a:lvl3pPr>
      <a:lvl4pPr marL="1089025" indent="-230188" algn="l" defTabSz="457200" rtl="0" eaLnBrk="0" fontAlgn="base" hangingPunct="0">
        <a:spcBef>
          <a:spcPct val="20000"/>
        </a:spcBef>
        <a:spcAft>
          <a:spcPct val="0"/>
        </a:spcAft>
        <a:buClr>
          <a:srgbClr val="F15C22"/>
        </a:buClr>
        <a:buSzPct val="80000"/>
        <a:buFont typeface="Wingdings" pitchFamily="2" charset="2"/>
        <a:buChar char="§"/>
        <a:defRPr sz="1600" kern="1200">
          <a:solidFill>
            <a:schemeClr val="tx1"/>
          </a:solidFill>
          <a:latin typeface="Trebuchet MS" pitchFamily="34" charset="0"/>
          <a:ea typeface="ＭＳ Ｐゴシック" charset="-128"/>
          <a:cs typeface="+mn-cs"/>
        </a:defRPr>
      </a:lvl4pPr>
      <a:lvl5pPr marL="1255713" indent="-166688" algn="l" defTabSz="457200" rtl="0" eaLnBrk="0" fontAlgn="base" hangingPunct="0">
        <a:spcBef>
          <a:spcPct val="20000"/>
        </a:spcBef>
        <a:spcAft>
          <a:spcPct val="0"/>
        </a:spcAft>
        <a:buClr>
          <a:srgbClr val="F15C22"/>
        </a:buClr>
        <a:buSzPct val="80000"/>
        <a:buFont typeface="Wingdings" pitchFamily="2" charset="2"/>
        <a:buChar char="§"/>
        <a:defRPr sz="1400" kern="1200">
          <a:solidFill>
            <a:schemeClr val="tx1"/>
          </a:solidFill>
          <a:latin typeface="Trebuchet MS" pitchFamily="34"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hyperlink" Target="http://www.osptalliance.org/" TargetMode="External"/><Relationship Id="rId2" Type="http://schemas.openxmlformats.org/officeDocument/2006/relationships/hyperlink" Target="mailto:Laurent.cremer@osptalliance.org" TargetMode="Externa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s://www.linkedin.com/grps/OSPT-Alliance-4392323/abou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1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80.jpeg"/><Relationship Id="rId13" Type="http://schemas.openxmlformats.org/officeDocument/2006/relationships/image" Target="../media/image85.jpeg"/><Relationship Id="rId18" Type="http://schemas.openxmlformats.org/officeDocument/2006/relationships/image" Target="../media/image90.jpeg"/><Relationship Id="rId3" Type="http://schemas.openxmlformats.org/officeDocument/2006/relationships/image" Target="../media/image75.jpeg"/><Relationship Id="rId21" Type="http://schemas.openxmlformats.org/officeDocument/2006/relationships/image" Target="../media/image93.jpeg"/><Relationship Id="rId7" Type="http://schemas.openxmlformats.org/officeDocument/2006/relationships/image" Target="../media/image79.jpeg"/><Relationship Id="rId12" Type="http://schemas.openxmlformats.org/officeDocument/2006/relationships/image" Target="../media/image84.jpeg"/><Relationship Id="rId17" Type="http://schemas.openxmlformats.org/officeDocument/2006/relationships/image" Target="../media/image89.jpeg"/><Relationship Id="rId2" Type="http://schemas.openxmlformats.org/officeDocument/2006/relationships/image" Target="../media/image74.jpeg"/><Relationship Id="rId16" Type="http://schemas.openxmlformats.org/officeDocument/2006/relationships/image" Target="../media/image88.jpeg"/><Relationship Id="rId20" Type="http://schemas.openxmlformats.org/officeDocument/2006/relationships/image" Target="../media/image92.jpeg"/><Relationship Id="rId1" Type="http://schemas.openxmlformats.org/officeDocument/2006/relationships/slideLayout" Target="../slideLayouts/slideLayout2.xml"/><Relationship Id="rId6" Type="http://schemas.openxmlformats.org/officeDocument/2006/relationships/image" Target="../media/image78.jpeg"/><Relationship Id="rId11" Type="http://schemas.openxmlformats.org/officeDocument/2006/relationships/image" Target="../media/image83.jpeg"/><Relationship Id="rId5" Type="http://schemas.openxmlformats.org/officeDocument/2006/relationships/image" Target="../media/image77.jpeg"/><Relationship Id="rId15" Type="http://schemas.openxmlformats.org/officeDocument/2006/relationships/image" Target="../media/image87.jpeg"/><Relationship Id="rId10" Type="http://schemas.openxmlformats.org/officeDocument/2006/relationships/image" Target="../media/image82.jpeg"/><Relationship Id="rId19" Type="http://schemas.openxmlformats.org/officeDocument/2006/relationships/image" Target="../media/image91.jpeg"/><Relationship Id="rId4" Type="http://schemas.openxmlformats.org/officeDocument/2006/relationships/image" Target="../media/image76.jpeg"/><Relationship Id="rId9" Type="http://schemas.openxmlformats.org/officeDocument/2006/relationships/image" Target="../media/image81.jpeg"/><Relationship Id="rId14" Type="http://schemas.openxmlformats.org/officeDocument/2006/relationships/image" Target="../media/image86.jpeg"/></Relationships>
</file>

<file path=ppt/slides/_rels/slide2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02.png"/><Relationship Id="rId3" Type="http://schemas.openxmlformats.org/officeDocument/2006/relationships/image" Target="../media/image95.png"/><Relationship Id="rId7" Type="http://schemas.openxmlformats.org/officeDocument/2006/relationships/image" Target="../media/image24.png"/><Relationship Id="rId12" Type="http://schemas.openxmlformats.org/officeDocument/2006/relationships/image" Target="../media/image10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0.png"/><Relationship Id="rId5" Type="http://schemas.openxmlformats.org/officeDocument/2006/relationships/image" Target="../media/image17.png"/><Relationship Id="rId10" Type="http://schemas.openxmlformats.org/officeDocument/2006/relationships/image" Target="../media/image99.png"/><Relationship Id="rId4" Type="http://schemas.openxmlformats.org/officeDocument/2006/relationships/image" Target="../media/image96.png"/><Relationship Id="rId9" Type="http://schemas.openxmlformats.org/officeDocument/2006/relationships/image" Target="../media/image9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106.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s>
</file>

<file path=ppt/slides/_rels/slide29.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32.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21.jpeg"/></Relationships>
</file>

<file path=ppt/slides/_rels/slide33.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123.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ubtitle 29"/>
          <p:cNvSpPr>
            <a:spLocks noGrp="1"/>
          </p:cNvSpPr>
          <p:nvPr>
            <p:ph type="subTitle" idx="1"/>
          </p:nvPr>
        </p:nvSpPr>
        <p:spPr>
          <a:xfrm>
            <a:off x="3887788" y="5772150"/>
            <a:ext cx="4722812" cy="1076325"/>
          </a:xfrm>
        </p:spPr>
        <p:txBody>
          <a:bodyPr/>
          <a:lstStyle/>
          <a:p>
            <a:pPr eaLnBrk="1" hangingPunct="1">
              <a:spcBef>
                <a:spcPct val="0"/>
              </a:spcBef>
            </a:pPr>
            <a:r>
              <a:rPr altLang="fr-FR" sz="1600">
                <a:solidFill>
                  <a:srgbClr val="595959"/>
                </a:solidFill>
                <a:latin typeface="Trebuchet MS" pitchFamily="34" charset="0"/>
                <a:ea typeface="ＭＳ Ｐゴシック" pitchFamily="34" charset="-128"/>
              </a:rPr>
              <a:t>Laurent Cremer</a:t>
            </a:r>
          </a:p>
          <a:p>
            <a:pPr eaLnBrk="1" hangingPunct="1">
              <a:spcBef>
                <a:spcPct val="0"/>
              </a:spcBef>
            </a:pPr>
            <a:r>
              <a:rPr altLang="fr-FR" sz="1600">
                <a:solidFill>
                  <a:srgbClr val="595959"/>
                </a:solidFill>
                <a:latin typeface="Trebuchet MS" pitchFamily="34" charset="0"/>
                <a:ea typeface="ＭＳ Ｐゴシック" pitchFamily="34" charset="-128"/>
              </a:rPr>
              <a:t>Executive Director</a:t>
            </a:r>
          </a:p>
          <a:p>
            <a:pPr eaLnBrk="1" hangingPunct="1">
              <a:spcBef>
                <a:spcPct val="0"/>
              </a:spcBef>
            </a:pPr>
            <a:r>
              <a:rPr altLang="fr-FR" sz="1600">
                <a:solidFill>
                  <a:srgbClr val="595959"/>
                </a:solidFill>
                <a:latin typeface="Trebuchet MS" pitchFamily="34" charset="0"/>
                <a:ea typeface="ＭＳ Ｐゴシック" pitchFamily="34" charset="-128"/>
              </a:rPr>
              <a:t>ElectroTrans 2018, Moscow</a:t>
            </a:r>
          </a:p>
          <a:p>
            <a:pPr eaLnBrk="1" hangingPunct="1">
              <a:spcBef>
                <a:spcPct val="0"/>
              </a:spcBef>
            </a:pPr>
            <a:r>
              <a:rPr altLang="fr-FR" sz="1600">
                <a:solidFill>
                  <a:srgbClr val="595959"/>
                </a:solidFill>
                <a:latin typeface="Trebuchet MS" pitchFamily="34" charset="0"/>
                <a:ea typeface="ＭＳ Ｐゴシック" pitchFamily="34" charset="-128"/>
              </a:rPr>
              <a:t>May 16</a:t>
            </a:r>
            <a:r>
              <a:rPr altLang="fr-FR" sz="1600" baseline="30000">
                <a:solidFill>
                  <a:srgbClr val="595959"/>
                </a:solidFill>
                <a:latin typeface="Trebuchet MS" pitchFamily="34" charset="0"/>
                <a:ea typeface="ＭＳ Ｐゴシック" pitchFamily="34" charset="-128"/>
              </a:rPr>
              <a:t>th</a:t>
            </a:r>
            <a:r>
              <a:rPr altLang="fr-FR" sz="1600">
                <a:solidFill>
                  <a:srgbClr val="595959"/>
                </a:solidFill>
                <a:latin typeface="Trebuchet MS" pitchFamily="34" charset="0"/>
                <a:ea typeface="ＭＳ Ｐゴシック" pitchFamily="34" charset="-128"/>
              </a:rPr>
              <a:t> , 2018</a:t>
            </a:r>
          </a:p>
        </p:txBody>
      </p:sp>
      <p:sp>
        <p:nvSpPr>
          <p:cNvPr id="11268" name="Title 30"/>
          <p:cNvSpPr>
            <a:spLocks/>
          </p:cNvSpPr>
          <p:nvPr/>
        </p:nvSpPr>
        <p:spPr bwMode="auto">
          <a:xfrm>
            <a:off x="247650" y="4635500"/>
            <a:ext cx="83915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b"/>
          <a:lstStyle>
            <a:lvl1pPr>
              <a:spcBef>
                <a:spcPct val="20000"/>
              </a:spcBef>
              <a:buClr>
                <a:srgbClr val="F15C22"/>
              </a:buClr>
              <a:buSzPct val="80000"/>
              <a:buFont typeface="Wingdings" pitchFamily="2" charset="2"/>
              <a:buChar char="§"/>
              <a:defRPr sz="2200">
                <a:solidFill>
                  <a:schemeClr val="tx1"/>
                </a:solidFill>
                <a:latin typeface="Trebuchet MS" pitchFamily="34" charset="0"/>
                <a:ea typeface="ＭＳ Ｐゴシック" pitchFamily="34" charset="-128"/>
                <a:cs typeface="Trebuchet MS" pitchFamily="34" charset="0"/>
              </a:defRPr>
            </a:lvl1pPr>
            <a:lvl2pPr marL="742950" indent="-285750">
              <a:spcBef>
                <a:spcPct val="20000"/>
              </a:spcBef>
              <a:buClr>
                <a:srgbClr val="F15C22"/>
              </a:buClr>
              <a:buSzPct val="80000"/>
              <a:buFont typeface="Wingdings" pitchFamily="2" charset="2"/>
              <a:buChar char="§"/>
              <a:defRPr sz="2000">
                <a:solidFill>
                  <a:schemeClr val="tx1"/>
                </a:solidFill>
                <a:latin typeface="Trebuchet MS" pitchFamily="34" charset="0"/>
                <a:ea typeface="ＭＳ Ｐゴシック" pitchFamily="34" charset="-128"/>
              </a:defRPr>
            </a:lvl2pPr>
            <a:lvl3pPr marL="1143000" indent="-228600">
              <a:spcBef>
                <a:spcPct val="20000"/>
              </a:spcBef>
              <a:buClr>
                <a:srgbClr val="F15C22"/>
              </a:buClr>
              <a:buSzPct val="80000"/>
              <a:buFont typeface="Wingdings" pitchFamily="2" charset="2"/>
              <a:buChar char="§"/>
              <a:defRPr>
                <a:solidFill>
                  <a:schemeClr val="tx1"/>
                </a:solidFill>
                <a:latin typeface="Trebuchet MS" pitchFamily="34" charset="0"/>
                <a:ea typeface="ＭＳ Ｐゴシック" pitchFamily="34" charset="-128"/>
              </a:defRPr>
            </a:lvl3pPr>
            <a:lvl4pPr marL="1600200" indent="-228600">
              <a:spcBef>
                <a:spcPct val="20000"/>
              </a:spcBef>
              <a:buClr>
                <a:srgbClr val="F15C22"/>
              </a:buClr>
              <a:buSzPct val="80000"/>
              <a:buFont typeface="Wingdings" pitchFamily="2" charset="2"/>
              <a:buChar char="§"/>
              <a:defRPr sz="1600">
                <a:solidFill>
                  <a:schemeClr val="tx1"/>
                </a:solidFill>
                <a:latin typeface="Trebuchet MS" pitchFamily="34" charset="0"/>
                <a:ea typeface="ＭＳ Ｐゴシック" pitchFamily="34" charset="-128"/>
              </a:defRPr>
            </a:lvl4pPr>
            <a:lvl5pPr marL="2057400" indent="-228600">
              <a:spcBef>
                <a:spcPct val="20000"/>
              </a:spcBef>
              <a:buClr>
                <a:srgbClr val="F15C22"/>
              </a:buClr>
              <a:buSzPct val="80000"/>
              <a:buFont typeface="Wingdings" pitchFamily="2" charset="2"/>
              <a:buChar char="§"/>
              <a:defRPr sz="1400">
                <a:solidFill>
                  <a:schemeClr val="tx1"/>
                </a:solidFill>
                <a:latin typeface="Trebuchet MS" pitchFamily="34" charset="0"/>
                <a:ea typeface="ＭＳ Ｐゴシック" pitchFamily="34" charset="-128"/>
              </a:defRPr>
            </a:lvl5pPr>
            <a:lvl6pPr marL="2514600" indent="-228600" defTabSz="457200" eaLnBrk="0" fontAlgn="base" hangingPunct="0">
              <a:spcBef>
                <a:spcPct val="20000"/>
              </a:spcBef>
              <a:spcAft>
                <a:spcPct val="0"/>
              </a:spcAft>
              <a:buClr>
                <a:srgbClr val="F15C22"/>
              </a:buClr>
              <a:buSzPct val="80000"/>
              <a:buFont typeface="Wingdings" pitchFamily="2" charset="2"/>
              <a:buChar char="§"/>
              <a:defRPr sz="1400">
                <a:solidFill>
                  <a:schemeClr val="tx1"/>
                </a:solidFill>
                <a:latin typeface="Trebuchet MS" pitchFamily="34" charset="0"/>
                <a:ea typeface="ＭＳ Ｐゴシック" pitchFamily="34" charset="-128"/>
              </a:defRPr>
            </a:lvl6pPr>
            <a:lvl7pPr marL="2971800" indent="-228600" defTabSz="457200" eaLnBrk="0" fontAlgn="base" hangingPunct="0">
              <a:spcBef>
                <a:spcPct val="20000"/>
              </a:spcBef>
              <a:spcAft>
                <a:spcPct val="0"/>
              </a:spcAft>
              <a:buClr>
                <a:srgbClr val="F15C22"/>
              </a:buClr>
              <a:buSzPct val="80000"/>
              <a:buFont typeface="Wingdings" pitchFamily="2" charset="2"/>
              <a:buChar char="§"/>
              <a:defRPr sz="1400">
                <a:solidFill>
                  <a:schemeClr val="tx1"/>
                </a:solidFill>
                <a:latin typeface="Trebuchet MS" pitchFamily="34" charset="0"/>
                <a:ea typeface="ＭＳ Ｐゴシック" pitchFamily="34" charset="-128"/>
              </a:defRPr>
            </a:lvl7pPr>
            <a:lvl8pPr marL="3429000" indent="-228600" defTabSz="457200" eaLnBrk="0" fontAlgn="base" hangingPunct="0">
              <a:spcBef>
                <a:spcPct val="20000"/>
              </a:spcBef>
              <a:spcAft>
                <a:spcPct val="0"/>
              </a:spcAft>
              <a:buClr>
                <a:srgbClr val="F15C22"/>
              </a:buClr>
              <a:buSzPct val="80000"/>
              <a:buFont typeface="Wingdings" pitchFamily="2" charset="2"/>
              <a:buChar char="§"/>
              <a:defRPr sz="1400">
                <a:solidFill>
                  <a:schemeClr val="tx1"/>
                </a:solidFill>
                <a:latin typeface="Trebuchet MS" pitchFamily="34" charset="0"/>
                <a:ea typeface="ＭＳ Ｐゴシック" pitchFamily="34" charset="-128"/>
              </a:defRPr>
            </a:lvl8pPr>
            <a:lvl9pPr marL="3886200" indent="-228600" defTabSz="457200" eaLnBrk="0" fontAlgn="base" hangingPunct="0">
              <a:spcBef>
                <a:spcPct val="20000"/>
              </a:spcBef>
              <a:spcAft>
                <a:spcPct val="0"/>
              </a:spcAft>
              <a:buClr>
                <a:srgbClr val="F15C22"/>
              </a:buClr>
              <a:buSzPct val="80000"/>
              <a:buFont typeface="Wingdings" pitchFamily="2" charset="2"/>
              <a:buChar char="§"/>
              <a:defRPr sz="1400">
                <a:solidFill>
                  <a:schemeClr val="tx1"/>
                </a:solidFill>
                <a:latin typeface="Trebuchet MS" pitchFamily="34" charset="0"/>
                <a:ea typeface="ＭＳ Ｐゴシック" pitchFamily="34" charset="-128"/>
              </a:defRPr>
            </a:lvl9pPr>
          </a:lstStyle>
          <a:p>
            <a:pPr algn="r" eaLnBrk="1" hangingPunct="1">
              <a:spcBef>
                <a:spcPct val="0"/>
              </a:spcBef>
              <a:buClrTx/>
              <a:buSzTx/>
              <a:buFontTx/>
              <a:buNone/>
            </a:pPr>
            <a:r>
              <a:rPr lang="en-US" altLang="fr-FR" sz="2600" b="1">
                <a:solidFill>
                  <a:srgbClr val="F15C22"/>
                </a:solidFill>
              </a:rPr>
              <a:t>Introduction to OSPT &amp; CIPURSE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fade">
                                      <p:cBhvr>
                                        <p:cTn id="7" dur="1000"/>
                                        <p:tgtEl>
                                          <p:spTgt spid="11268">
                                            <p:txEl>
                                              <p:pRg st="0" end="0"/>
                                            </p:txEl>
                                          </p:spTgt>
                                        </p:tgtEl>
                                      </p:cBhvr>
                                    </p:animEffect>
                                    <p:anim calcmode="lin" valueType="num">
                                      <p:cBhvr>
                                        <p:cTn id="8" dur="10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bldLvl="5"/>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hteck 52">
            <a:extLst>
              <a:ext uri="{FF2B5EF4-FFF2-40B4-BE49-F238E27FC236}">
                <a16:creationId xmlns:a16="http://schemas.microsoft.com/office/drawing/2014/main" id="{3B097499-CE48-2E40-BAFA-728FB247F420}"/>
              </a:ext>
            </a:extLst>
          </p:cNvPr>
          <p:cNvSpPr/>
          <p:nvPr/>
        </p:nvSpPr>
        <p:spPr bwMode="auto">
          <a:xfrm>
            <a:off x="250825" y="5429250"/>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Milestone</a:t>
            </a:r>
          </a:p>
        </p:txBody>
      </p:sp>
      <p:sp>
        <p:nvSpPr>
          <p:cNvPr id="54" name="Rechteck 53">
            <a:extLst>
              <a:ext uri="{FF2B5EF4-FFF2-40B4-BE49-F238E27FC236}">
                <a16:creationId xmlns:a16="http://schemas.microsoft.com/office/drawing/2014/main" id="{057B6881-0BE4-5E4E-9F4A-3044DE605BB7}"/>
              </a:ext>
            </a:extLst>
          </p:cNvPr>
          <p:cNvSpPr/>
          <p:nvPr/>
        </p:nvSpPr>
        <p:spPr bwMode="auto">
          <a:xfrm>
            <a:off x="2055813" y="5429250"/>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dirty="0">
                <a:latin typeface="+mn-lt"/>
                <a:ea typeface="Verdana" pitchFamily="34" charset="0"/>
                <a:cs typeface="Verdana" pitchFamily="34" charset="0"/>
              </a:rPr>
              <a:t>Readers updated and migration to CIPURSE already started </a:t>
            </a:r>
          </a:p>
        </p:txBody>
      </p:sp>
      <p:sp>
        <p:nvSpPr>
          <p:cNvPr id="57" name="Rechteck 56">
            <a:extLst>
              <a:ext uri="{FF2B5EF4-FFF2-40B4-BE49-F238E27FC236}">
                <a16:creationId xmlns:a16="http://schemas.microsoft.com/office/drawing/2014/main" id="{E0562656-79D7-E146-83B1-663284135371}"/>
              </a:ext>
            </a:extLst>
          </p:cNvPr>
          <p:cNvSpPr/>
          <p:nvPr/>
        </p:nvSpPr>
        <p:spPr bwMode="auto">
          <a:xfrm>
            <a:off x="250825" y="1268413"/>
            <a:ext cx="1735138" cy="266700"/>
          </a:xfrm>
          <a:prstGeom prst="rect">
            <a:avLst/>
          </a:prstGeom>
          <a:solidFill>
            <a:schemeClr val="accent4">
              <a:lumMod val="40000"/>
              <a:lumOff val="60000"/>
            </a:schemeClr>
          </a:solidFill>
          <a:ln w="9525">
            <a:noFill/>
            <a:miter lim="800000"/>
            <a:headEnd/>
            <a:tailEnd/>
          </a:ln>
        </p:spPr>
        <p:txBody>
          <a:bodyPr lIns="72000" tIns="72000" rIns="72000" bIns="72000" anchor="ctr"/>
          <a:lstStyle/>
          <a:p>
            <a:pPr>
              <a:defRPr/>
            </a:pPr>
            <a:r>
              <a:rPr lang="de-DE" sz="1200" dirty="0">
                <a:latin typeface="+mn-lt"/>
                <a:ea typeface="Verdana" pitchFamily="34" charset="0"/>
                <a:cs typeface="Verdana" pitchFamily="34" charset="0"/>
              </a:rPr>
              <a:t>Cuenca</a:t>
            </a:r>
          </a:p>
        </p:txBody>
      </p:sp>
      <p:sp>
        <p:nvSpPr>
          <p:cNvPr id="64516" name="Rectangle 2"/>
          <p:cNvSpPr>
            <a:spLocks noGrp="1"/>
          </p:cNvSpPr>
          <p:nvPr>
            <p:ph type="title"/>
          </p:nvPr>
        </p:nvSpPr>
        <p:spPr>
          <a:xfrm>
            <a:off x="250825" y="188913"/>
            <a:ext cx="7224713" cy="719137"/>
          </a:xfrm>
        </p:spPr>
        <p:txBody>
          <a:bodyPr/>
          <a:lstStyle/>
          <a:p>
            <a:r>
              <a:rPr lang="en-US" altLang="fr-FR" dirty="0">
                <a:ea typeface="ＭＳ Ｐゴシック" pitchFamily="34" charset="-128"/>
              </a:rPr>
              <a:t>CIPURSE™ </a:t>
            </a:r>
            <a:br>
              <a:rPr lang="en-US" altLang="fr-FR" dirty="0">
                <a:ea typeface="ＭＳ Ｐゴシック" pitchFamily="34" charset="-128"/>
              </a:rPr>
            </a:br>
            <a:r>
              <a:rPr lang="en-US" altLang="fr-FR" dirty="0">
                <a:ea typeface="ＭＳ Ｐゴシック" pitchFamily="34" charset="-128"/>
              </a:rPr>
              <a:t>in Cuenca/ Equator</a:t>
            </a:r>
          </a:p>
        </p:txBody>
      </p:sp>
      <p:sp>
        <p:nvSpPr>
          <p:cNvPr id="29" name="Rechteck 28">
            <a:extLst>
              <a:ext uri="{FF2B5EF4-FFF2-40B4-BE49-F238E27FC236}">
                <a16:creationId xmlns:a16="http://schemas.microsoft.com/office/drawing/2014/main" id="{01D9C5C0-6846-9E48-A804-64D2A286BCEA}"/>
              </a:ext>
            </a:extLst>
          </p:cNvPr>
          <p:cNvSpPr/>
          <p:nvPr/>
        </p:nvSpPr>
        <p:spPr bwMode="auto">
          <a:xfrm>
            <a:off x="5508625" y="3011488"/>
            <a:ext cx="3384550" cy="2878137"/>
          </a:xfrm>
          <a:prstGeom prst="rect">
            <a:avLst/>
          </a:prstGeom>
          <a:solidFill>
            <a:schemeClr val="bg2"/>
          </a:solidFill>
          <a:ln w="9525">
            <a:noFill/>
            <a:miter lim="800000"/>
            <a:headEnd/>
            <a:tailEnd/>
          </a:ln>
        </p:spPr>
        <p:txBody>
          <a:bodyPr lIns="72000" tIns="72000" rIns="72000" bIns="72000" anchor="ctr"/>
          <a:lstStyle/>
          <a:p>
            <a:pPr algn="ctr">
              <a:defRPr/>
            </a:pPr>
            <a:endParaRPr lang="de-DE" sz="1600" dirty="0">
              <a:latin typeface="+mn-lt"/>
              <a:ea typeface="Verdana" pitchFamily="34" charset="0"/>
              <a:cs typeface="Verdana" pitchFamily="34" charset="0"/>
            </a:endParaRPr>
          </a:p>
        </p:txBody>
      </p:sp>
      <p:sp>
        <p:nvSpPr>
          <p:cNvPr id="31" name="Rechteck 30">
            <a:extLst>
              <a:ext uri="{FF2B5EF4-FFF2-40B4-BE49-F238E27FC236}">
                <a16:creationId xmlns:a16="http://schemas.microsoft.com/office/drawing/2014/main" id="{78EE4661-D69C-4545-B75A-32BAC1161280}"/>
              </a:ext>
            </a:extLst>
          </p:cNvPr>
          <p:cNvSpPr/>
          <p:nvPr/>
        </p:nvSpPr>
        <p:spPr bwMode="auto">
          <a:xfrm>
            <a:off x="2055813" y="1268413"/>
            <a:ext cx="6837362" cy="1547812"/>
          </a:xfrm>
          <a:prstGeom prst="rect">
            <a:avLst/>
          </a:prstGeom>
          <a:solidFill>
            <a:schemeClr val="accent4">
              <a:lumMod val="40000"/>
              <a:lumOff val="60000"/>
            </a:schemeClr>
          </a:solidFill>
          <a:ln w="19050">
            <a:noFill/>
            <a:miter lim="800000"/>
            <a:headEnd/>
            <a:tailEnd/>
          </a:ln>
        </p:spPr>
        <p:txBody>
          <a:bodyPr lIns="108000" tIns="72000" rIns="72000" bIns="72000" anchor="ctr"/>
          <a:lstStyle/>
          <a:p>
            <a:pPr>
              <a:defRPr/>
            </a:pPr>
            <a:endParaRPr lang="en-US" sz="1300" dirty="0">
              <a:latin typeface="Verdana" panose="020B0604030504040204" pitchFamily="34" charset="0"/>
            </a:endParaRPr>
          </a:p>
        </p:txBody>
      </p:sp>
      <p:sp>
        <p:nvSpPr>
          <p:cNvPr id="41" name="Rechteck 40">
            <a:extLst>
              <a:ext uri="{FF2B5EF4-FFF2-40B4-BE49-F238E27FC236}">
                <a16:creationId xmlns:a16="http://schemas.microsoft.com/office/drawing/2014/main" id="{86F9A105-9332-4D4A-9293-BE3A6EFE97A7}"/>
              </a:ext>
            </a:extLst>
          </p:cNvPr>
          <p:cNvSpPr/>
          <p:nvPr/>
        </p:nvSpPr>
        <p:spPr bwMode="auto">
          <a:xfrm>
            <a:off x="250825" y="3011488"/>
            <a:ext cx="1735138" cy="458787"/>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Volume</a:t>
            </a:r>
            <a:endParaRPr lang="de-DE" sz="1200" dirty="0">
              <a:latin typeface="+mn-lt"/>
              <a:ea typeface="Verdana" pitchFamily="34" charset="0"/>
              <a:cs typeface="Verdana" pitchFamily="34" charset="0"/>
            </a:endParaRPr>
          </a:p>
        </p:txBody>
      </p:sp>
      <p:sp>
        <p:nvSpPr>
          <p:cNvPr id="42" name="Rechteck 41">
            <a:extLst>
              <a:ext uri="{FF2B5EF4-FFF2-40B4-BE49-F238E27FC236}">
                <a16:creationId xmlns:a16="http://schemas.microsoft.com/office/drawing/2014/main" id="{99729EB9-E452-BD40-98F1-0F727B049634}"/>
              </a:ext>
            </a:extLst>
          </p:cNvPr>
          <p:cNvSpPr/>
          <p:nvPr/>
        </p:nvSpPr>
        <p:spPr bwMode="auto">
          <a:xfrm>
            <a:off x="2055813" y="3011488"/>
            <a:ext cx="3382962" cy="458787"/>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dirty="0">
                <a:latin typeface="+mn-lt"/>
                <a:ea typeface="Verdana" pitchFamily="34" charset="0"/>
                <a:cs typeface="Verdana" pitchFamily="34" charset="0"/>
              </a:rPr>
              <a:t>&gt; 400K pieces per year</a:t>
            </a:r>
          </a:p>
        </p:txBody>
      </p:sp>
      <p:sp>
        <p:nvSpPr>
          <p:cNvPr id="43" name="Rechteck 42">
            <a:extLst>
              <a:ext uri="{FF2B5EF4-FFF2-40B4-BE49-F238E27FC236}">
                <a16:creationId xmlns:a16="http://schemas.microsoft.com/office/drawing/2014/main" id="{B6EE8688-7AFB-404E-BC89-E655A8F87442}"/>
              </a:ext>
            </a:extLst>
          </p:cNvPr>
          <p:cNvSpPr/>
          <p:nvPr/>
        </p:nvSpPr>
        <p:spPr bwMode="auto">
          <a:xfrm>
            <a:off x="250825" y="3494088"/>
            <a:ext cx="1735138" cy="484187"/>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Scheme operator</a:t>
            </a:r>
            <a:endParaRPr lang="de-DE" sz="1200" dirty="0">
              <a:latin typeface="+mn-lt"/>
              <a:ea typeface="Verdana" pitchFamily="34" charset="0"/>
              <a:cs typeface="Verdana" pitchFamily="34" charset="0"/>
            </a:endParaRPr>
          </a:p>
        </p:txBody>
      </p:sp>
      <p:sp>
        <p:nvSpPr>
          <p:cNvPr id="44" name="Rechteck 43">
            <a:extLst>
              <a:ext uri="{FF2B5EF4-FFF2-40B4-BE49-F238E27FC236}">
                <a16:creationId xmlns:a16="http://schemas.microsoft.com/office/drawing/2014/main" id="{C12BCDBA-555A-2C44-91BE-831010996B22}"/>
              </a:ext>
            </a:extLst>
          </p:cNvPr>
          <p:cNvSpPr/>
          <p:nvPr/>
        </p:nvSpPr>
        <p:spPr bwMode="auto">
          <a:xfrm>
            <a:off x="2055813" y="3494088"/>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dirty="0" err="1">
                <a:latin typeface="+mn-lt"/>
                <a:ea typeface="Verdana" pitchFamily="34" charset="0"/>
                <a:cs typeface="Verdana" pitchFamily="34" charset="0"/>
              </a:rPr>
              <a:t>Consorcio</a:t>
            </a:r>
            <a:r>
              <a:rPr lang="en-US" sz="1200" dirty="0">
                <a:latin typeface="+mn-lt"/>
                <a:ea typeface="Verdana" pitchFamily="34" charset="0"/>
                <a:cs typeface="Verdana" pitchFamily="34" charset="0"/>
              </a:rPr>
              <a:t> SIR Cuenca</a:t>
            </a:r>
          </a:p>
        </p:txBody>
      </p:sp>
      <p:sp>
        <p:nvSpPr>
          <p:cNvPr id="45" name="Rechteck 44">
            <a:extLst>
              <a:ext uri="{FF2B5EF4-FFF2-40B4-BE49-F238E27FC236}">
                <a16:creationId xmlns:a16="http://schemas.microsoft.com/office/drawing/2014/main" id="{843136CD-8749-3044-8E62-7C6AC2F9BB02}"/>
              </a:ext>
            </a:extLst>
          </p:cNvPr>
          <p:cNvSpPr/>
          <p:nvPr/>
        </p:nvSpPr>
        <p:spPr bwMode="auto">
          <a:xfrm>
            <a:off x="250825" y="3978275"/>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System integrator</a:t>
            </a:r>
            <a:endParaRPr lang="de-DE" sz="1200" dirty="0">
              <a:latin typeface="+mn-lt"/>
              <a:ea typeface="Verdana" pitchFamily="34" charset="0"/>
              <a:cs typeface="Verdana" pitchFamily="34" charset="0"/>
            </a:endParaRPr>
          </a:p>
        </p:txBody>
      </p:sp>
      <p:sp>
        <p:nvSpPr>
          <p:cNvPr id="46" name="Rechteck 45">
            <a:extLst>
              <a:ext uri="{FF2B5EF4-FFF2-40B4-BE49-F238E27FC236}">
                <a16:creationId xmlns:a16="http://schemas.microsoft.com/office/drawing/2014/main" id="{2B66FD8B-674B-5F4A-B8AB-529E400BC2B2}"/>
              </a:ext>
            </a:extLst>
          </p:cNvPr>
          <p:cNvSpPr/>
          <p:nvPr/>
        </p:nvSpPr>
        <p:spPr bwMode="auto">
          <a:xfrm>
            <a:off x="2055813" y="3978275"/>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dirty="0">
                <a:latin typeface="+mn-lt"/>
                <a:ea typeface="Verdana" pitchFamily="34" charset="0"/>
                <a:cs typeface="Verdana" pitchFamily="34" charset="0"/>
              </a:rPr>
              <a:t>Planeta Informatica</a:t>
            </a:r>
          </a:p>
        </p:txBody>
      </p:sp>
      <p:sp>
        <p:nvSpPr>
          <p:cNvPr id="47" name="Rechteck 46">
            <a:extLst>
              <a:ext uri="{FF2B5EF4-FFF2-40B4-BE49-F238E27FC236}">
                <a16:creationId xmlns:a16="http://schemas.microsoft.com/office/drawing/2014/main" id="{79BB6CF4-196E-014A-A334-A08DC88751D1}"/>
              </a:ext>
            </a:extLst>
          </p:cNvPr>
          <p:cNvSpPr/>
          <p:nvPr/>
        </p:nvSpPr>
        <p:spPr bwMode="auto">
          <a:xfrm>
            <a:off x="250825" y="4462463"/>
            <a:ext cx="1735138" cy="458787"/>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Card Supplier</a:t>
            </a:r>
            <a:endParaRPr lang="de-DE" sz="1200" dirty="0">
              <a:latin typeface="+mn-lt"/>
              <a:ea typeface="Verdana" pitchFamily="34" charset="0"/>
              <a:cs typeface="Verdana" pitchFamily="34" charset="0"/>
            </a:endParaRPr>
          </a:p>
        </p:txBody>
      </p:sp>
      <p:sp>
        <p:nvSpPr>
          <p:cNvPr id="48" name="Rechteck 47">
            <a:extLst>
              <a:ext uri="{FF2B5EF4-FFF2-40B4-BE49-F238E27FC236}">
                <a16:creationId xmlns:a16="http://schemas.microsoft.com/office/drawing/2014/main" id="{B6541043-09F3-8446-99C5-63DD1F19848F}"/>
              </a:ext>
            </a:extLst>
          </p:cNvPr>
          <p:cNvSpPr/>
          <p:nvPr/>
        </p:nvSpPr>
        <p:spPr bwMode="auto">
          <a:xfrm>
            <a:off x="2055813" y="4462463"/>
            <a:ext cx="3382962" cy="458787"/>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dirty="0" err="1">
                <a:latin typeface="+mn-lt"/>
                <a:ea typeface="Verdana" pitchFamily="34" charset="0"/>
                <a:cs typeface="Verdana" pitchFamily="34" charset="0"/>
              </a:rPr>
              <a:t>Logikard</a:t>
            </a:r>
            <a:r>
              <a:rPr lang="en-US" sz="1200" dirty="0">
                <a:latin typeface="+mn-lt"/>
                <a:ea typeface="Verdana" pitchFamily="34" charset="0"/>
                <a:cs typeface="Verdana" pitchFamily="34" charset="0"/>
              </a:rPr>
              <a:t>, Ecuador</a:t>
            </a:r>
          </a:p>
        </p:txBody>
      </p:sp>
      <p:sp>
        <p:nvSpPr>
          <p:cNvPr id="49" name="Rechteck 48">
            <a:extLst>
              <a:ext uri="{FF2B5EF4-FFF2-40B4-BE49-F238E27FC236}">
                <a16:creationId xmlns:a16="http://schemas.microsoft.com/office/drawing/2014/main" id="{0837BDD6-07AD-2F43-8386-4C128198AD17}"/>
              </a:ext>
            </a:extLst>
          </p:cNvPr>
          <p:cNvSpPr/>
          <p:nvPr/>
        </p:nvSpPr>
        <p:spPr bwMode="auto">
          <a:xfrm>
            <a:off x="250825" y="4945063"/>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Infineon Products</a:t>
            </a:r>
          </a:p>
        </p:txBody>
      </p:sp>
      <p:sp>
        <p:nvSpPr>
          <p:cNvPr id="50" name="Rechteck 49">
            <a:extLst>
              <a:ext uri="{FF2B5EF4-FFF2-40B4-BE49-F238E27FC236}">
                <a16:creationId xmlns:a16="http://schemas.microsoft.com/office/drawing/2014/main" id="{F80B5A7A-7194-3E4A-9485-259243B4DE48}"/>
              </a:ext>
            </a:extLst>
          </p:cNvPr>
          <p:cNvSpPr/>
          <p:nvPr/>
        </p:nvSpPr>
        <p:spPr bwMode="auto">
          <a:xfrm>
            <a:off x="2055813" y="4945063"/>
            <a:ext cx="3382962" cy="460375"/>
          </a:xfrm>
          <a:prstGeom prst="rect">
            <a:avLst/>
          </a:prstGeom>
          <a:solidFill>
            <a:schemeClr val="bg2"/>
          </a:solidFill>
          <a:ln w="9525">
            <a:noFill/>
            <a:miter lim="800000"/>
            <a:headEnd/>
            <a:tailEnd/>
          </a:ln>
        </p:spPr>
        <p:txBody>
          <a:bodyPr lIns="72000" tIns="72000" rIns="72000" bIns="72000" anchor="ctr"/>
          <a:lstStyle/>
          <a:p>
            <a:pPr marL="171450" indent="-171450">
              <a:buClr>
                <a:schemeClr val="accent1"/>
              </a:buClr>
              <a:buSzPct val="120000"/>
              <a:buFont typeface="Arial" panose="020B0604020202020204" pitchFamily="34" charset="0"/>
              <a:buChar char="›"/>
              <a:defRPr/>
            </a:pPr>
            <a:r>
              <a:rPr lang="en-US" sz="1200" dirty="0">
                <a:latin typeface="+mn-lt"/>
                <a:ea typeface="Verdana" pitchFamily="34" charset="0"/>
                <a:cs typeface="Verdana" pitchFamily="34" charset="0"/>
              </a:rPr>
              <a:t>CIPURSE™4move (S Profile)</a:t>
            </a:r>
          </a:p>
        </p:txBody>
      </p:sp>
      <p:pic>
        <p:nvPicPr>
          <p:cNvPr id="6452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025" y="1860550"/>
            <a:ext cx="1582738" cy="49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53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62250" y="1268413"/>
            <a:ext cx="5424488" cy="154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531" name="Picture 6" descr="Resultado de imagem para cuenc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08625" y="2997200"/>
            <a:ext cx="338455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32" name="Date Placeholder 1"/>
          <p:cNvSpPr>
            <a:spLocks noGrp="1" noChangeArrowheads="1"/>
          </p:cNvSpPr>
          <p:nvPr>
            <p:ph type="dt" sz="quarter" idx="11"/>
          </p:nvPr>
        </p:nvSpPr>
        <p:spPr bwMode="auto">
          <a:xfrm>
            <a:off x="4284663" y="6553200"/>
            <a:ext cx="57467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fr-FR" altLang="fr-FR" sz="800">
                <a:solidFill>
                  <a:schemeClr val="accent2"/>
                </a:solidFill>
                <a:latin typeface="Verdana" pitchFamily="34" charset="0"/>
              </a:rPr>
              <a:t>Abril de 2018</a:t>
            </a:r>
            <a:endParaRPr lang="pt-BR" altLang="fr-FR" sz="800">
              <a:solidFill>
                <a:schemeClr val="accent2"/>
              </a:solidFill>
              <a:latin typeface="Verdana" pitchFamily="34" charset="0"/>
            </a:endParaRPr>
          </a:p>
        </p:txBody>
      </p:sp>
      <p:sp>
        <p:nvSpPr>
          <p:cNvPr id="64533" name="Footer Placeholder 2"/>
          <p:cNvSpPr>
            <a:spLocks noGrp="1" noChangeArrowheads="1"/>
          </p:cNvSpPr>
          <p:nvPr>
            <p:ph type="ftr" sz="quarter" idx="12"/>
          </p:nvPr>
        </p:nvSpPr>
        <p:spPr bwMode="auto">
          <a:xfrm>
            <a:off x="8315325" y="6553200"/>
            <a:ext cx="2889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0"/>
              </a:spcBef>
              <a:spcAft>
                <a:spcPct val="0"/>
              </a:spcAft>
            </a:pPr>
            <a:r>
              <a:rPr lang="en-US" altLang="en-US" sz="1600">
                <a:solidFill>
                  <a:schemeClr val="bg1"/>
                </a:solidFill>
                <a:latin typeface="Verdana" pitchFamily="34" charset="0"/>
              </a:rPr>
              <a:t>OSPT &amp; CIPURSE Copyright 2018- Confidential</a:t>
            </a:r>
            <a:endParaRPr lang="pt-BR" altLang="en-US" sz="1600">
              <a:solidFill>
                <a:schemeClr val="bg1"/>
              </a:solidFill>
              <a:latin typeface="Verdana" pitchFamily="34" charset="0"/>
            </a:endParaRPr>
          </a:p>
        </p:txBody>
      </p:sp>
      <p:sp>
        <p:nvSpPr>
          <p:cNvPr id="64534" name="Slide Number Placeholder 3"/>
          <p:cNvSpPr>
            <a:spLocks noGrp="1" noChangeArrowheads="1"/>
          </p:cNvSpPr>
          <p:nvPr>
            <p:ph type="sldNum" sz="quarter" idx="10"/>
          </p:nvPr>
        </p:nvSpPr>
        <p:spPr bwMode="auto">
          <a:xfrm>
            <a:off x="250825" y="6553200"/>
            <a:ext cx="28733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fld id="{881CA677-4FFD-46BB-BA1F-256F8F5D041C}" type="slidenum">
              <a:rPr lang="pt-BR" altLang="fr-FR" sz="1600">
                <a:solidFill>
                  <a:schemeClr val="bg1"/>
                </a:solidFill>
                <a:latin typeface="Verdana" pitchFamily="34" charset="0"/>
              </a:rPr>
              <a:pPr algn="l"/>
              <a:t>10</a:t>
            </a:fld>
            <a:endParaRPr lang="pt-BR" altLang="fr-FR" sz="1600">
              <a:solidFill>
                <a:schemeClr val="bg1"/>
              </a:solidFill>
              <a:latin typeface="Verdana"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1">
            <a:extLst>
              <a:ext uri="{FF2B5EF4-FFF2-40B4-BE49-F238E27FC236}">
                <a16:creationId xmlns:a16="http://schemas.microsoft.com/office/drawing/2014/main" id="{2849072B-05BB-3F46-8FF3-797389A5ED31}"/>
              </a:ext>
            </a:extLst>
          </p:cNvPr>
          <p:cNvSpPr/>
          <p:nvPr/>
        </p:nvSpPr>
        <p:spPr bwMode="auto">
          <a:xfrm>
            <a:off x="301625" y="3729038"/>
            <a:ext cx="8582025" cy="2246312"/>
          </a:xfrm>
          <a:prstGeom prst="rect">
            <a:avLst/>
          </a:prstGeom>
          <a:solidFill>
            <a:schemeClr val="bg1">
              <a:lumMod val="95000"/>
            </a:schemeClr>
          </a:solidFill>
          <a:ln w="9525">
            <a:noFill/>
            <a:miter lim="800000"/>
            <a:headEnd/>
            <a:tailEnd/>
          </a:ln>
        </p:spPr>
        <p:txBody>
          <a:bodyPr lIns="72000" tIns="72000" rIns="72000" bIns="7200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a:latin typeface="Calibri" panose="020F0502020204030204" pitchFamily="34" charset="0"/>
            </a:endParaRPr>
          </a:p>
        </p:txBody>
      </p:sp>
      <p:sp>
        <p:nvSpPr>
          <p:cNvPr id="66562" name="Title 1"/>
          <p:cNvSpPr>
            <a:spLocks noGrp="1"/>
          </p:cNvSpPr>
          <p:nvPr>
            <p:ph type="title"/>
          </p:nvPr>
        </p:nvSpPr>
        <p:spPr>
          <a:xfrm>
            <a:off x="250825" y="188913"/>
            <a:ext cx="7224713" cy="719137"/>
          </a:xfrm>
        </p:spPr>
        <p:txBody>
          <a:bodyPr/>
          <a:lstStyle/>
          <a:p>
            <a:r>
              <a:rPr lang="en-GB" altLang="en-US">
                <a:ea typeface="ＭＳ Ｐゴシック" pitchFamily="34" charset="-128"/>
              </a:rPr>
              <a:t>Major deciders and projects in the USA</a:t>
            </a:r>
          </a:p>
        </p:txBody>
      </p:sp>
      <p:sp>
        <p:nvSpPr>
          <p:cNvPr id="12" name="Rechteck 11">
            <a:extLst>
              <a:ext uri="{FF2B5EF4-FFF2-40B4-BE49-F238E27FC236}">
                <a16:creationId xmlns:a16="http://schemas.microsoft.com/office/drawing/2014/main" id="{DD112009-748E-864A-BCCC-196664F7AAB0}"/>
              </a:ext>
            </a:extLst>
          </p:cNvPr>
          <p:cNvSpPr/>
          <p:nvPr/>
        </p:nvSpPr>
        <p:spPr bwMode="auto">
          <a:xfrm>
            <a:off x="314325" y="965200"/>
            <a:ext cx="8569325" cy="2635250"/>
          </a:xfrm>
          <a:prstGeom prst="rect">
            <a:avLst/>
          </a:prstGeom>
          <a:solidFill>
            <a:schemeClr val="bg1">
              <a:lumMod val="95000"/>
            </a:schemeClr>
          </a:solidFill>
          <a:ln w="9525">
            <a:noFill/>
            <a:miter lim="800000"/>
            <a:headEnd/>
            <a:tailEnd/>
          </a:ln>
        </p:spPr>
        <p:txBody>
          <a:bodyPr lIns="72000" tIns="72000" rIns="72000" bIns="7200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latin typeface="Calibri" panose="020F0502020204030204" pitchFamily="34" charset="0"/>
            </a:endParaRPr>
          </a:p>
        </p:txBody>
      </p:sp>
      <p:sp>
        <p:nvSpPr>
          <p:cNvPr id="66564" name="Textfeld 5"/>
          <p:cNvSpPr txBox="1">
            <a:spLocks noChangeArrowheads="1"/>
          </p:cNvSpPr>
          <p:nvPr/>
        </p:nvSpPr>
        <p:spPr bwMode="auto">
          <a:xfrm>
            <a:off x="1262063" y="2693988"/>
            <a:ext cx="6910387"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latin typeface="Baskerville Old Face" pitchFamily="18" charset="0"/>
              </a:rPr>
              <a:t>LA Metro and the TAP system use chip technology for its automated fare collection system. Chip shall be used in the form of smart cards, wristband or on mobile phone. As part of its efforts to ensure the greatest flexibility, costs and the demand for security LA Metro asks for CIPURSE™ Controller products.</a:t>
            </a:r>
          </a:p>
          <a:p>
            <a:pPr eaLnBrk="1" hangingPunct="1">
              <a:buFontTx/>
              <a:buChar char="-"/>
            </a:pPr>
            <a:endParaRPr lang="en-US" altLang="en-US" sz="1200">
              <a:latin typeface="Calibri" pitchFamily="34" charset="0"/>
            </a:endParaRPr>
          </a:p>
        </p:txBody>
      </p:sp>
      <p:grpSp>
        <p:nvGrpSpPr>
          <p:cNvPr id="66565" name="Gruppieren 23"/>
          <p:cNvGrpSpPr>
            <a:grpSpLocks/>
          </p:cNvGrpSpPr>
          <p:nvPr/>
        </p:nvGrpSpPr>
        <p:grpSpPr bwMode="auto">
          <a:xfrm>
            <a:off x="1685925" y="1206500"/>
            <a:ext cx="5713413" cy="342900"/>
            <a:chOff x="731822" y="1372553"/>
            <a:chExt cx="5713261" cy="342244"/>
          </a:xfrm>
        </p:grpSpPr>
        <p:sp>
          <p:nvSpPr>
            <p:cNvPr id="11" name="Textfeld 10">
              <a:extLst>
                <a:ext uri="{FF2B5EF4-FFF2-40B4-BE49-F238E27FC236}">
                  <a16:creationId xmlns:a16="http://schemas.microsoft.com/office/drawing/2014/main" id="{06827787-A7F9-4C42-98E2-CB282EF86016}"/>
                </a:ext>
              </a:extLst>
            </p:cNvPr>
            <p:cNvSpPr txBox="1"/>
            <p:nvPr/>
          </p:nvSpPr>
          <p:spPr bwMode="auto">
            <a:xfrm>
              <a:off x="731822" y="1423256"/>
              <a:ext cx="2593906" cy="245592"/>
            </a:xfrm>
            <a:prstGeom prst="rect">
              <a:avLst/>
            </a:prstGeom>
            <a:noFill/>
            <a:ln w="9525">
              <a:noFill/>
              <a:miter lim="800000"/>
              <a:headEnd/>
              <a:tailEnd/>
            </a:ln>
            <a:effectLst/>
          </p:spPr>
          <p:txBody>
            <a:bodyPr wrap="none" lIns="0" tIns="0" rIns="0" bIns="0" anchor="ctr">
              <a:spAutoFit/>
            </a:bodyPr>
            <a:lstStyle/>
            <a:p>
              <a:pPr defTabSz="914400" eaLnBrk="1" fontAlgn="auto" hangingPunct="1">
                <a:spcBef>
                  <a:spcPts val="0"/>
                </a:spcBef>
                <a:spcAft>
                  <a:spcPts val="300"/>
                </a:spcAft>
                <a:buClr>
                  <a:schemeClr val="accent1"/>
                </a:buClr>
                <a:defRPr/>
              </a:pPr>
              <a:r>
                <a:rPr lang="en-US" sz="1600" b="1" kern="0" dirty="0">
                  <a:latin typeface="Bernard MT Condensed" panose="02050806060905020404" pitchFamily="18" charset="0"/>
                  <a:ea typeface="Verdana" pitchFamily="34" charset="0"/>
                  <a:cs typeface="Times New Roman" panose="02020603050405020304" pitchFamily="18" charset="0"/>
                </a:rPr>
                <a:t>Los Angeles Country Metropolitan</a:t>
              </a:r>
            </a:p>
          </p:txBody>
        </p:sp>
        <p:sp>
          <p:nvSpPr>
            <p:cNvPr id="10" name="Rechteck 9">
              <a:extLst>
                <a:ext uri="{FF2B5EF4-FFF2-40B4-BE49-F238E27FC236}">
                  <a16:creationId xmlns:a16="http://schemas.microsoft.com/office/drawing/2014/main" id="{7ACC0F6E-47E0-CA4D-B2E6-2B1A4D52DEEE}"/>
                </a:ext>
              </a:extLst>
            </p:cNvPr>
            <p:cNvSpPr/>
            <p:nvPr/>
          </p:nvSpPr>
          <p:spPr bwMode="auto">
            <a:xfrm>
              <a:off x="4167081" y="1415334"/>
              <a:ext cx="2278002" cy="256683"/>
            </a:xfrm>
            <a:prstGeom prst="rect">
              <a:avLst/>
            </a:prstGeom>
            <a:noFill/>
            <a:ln w="9525">
              <a:noFill/>
              <a:miter lim="800000"/>
              <a:headEnd/>
              <a:tailEnd/>
            </a:ln>
            <a:effectLst/>
          </p:spPr>
          <p:txBody>
            <a:bodyPr wrap="none" lIns="0" tIns="0" rIns="0" bIns="0" anchor="ctr">
              <a:spAutoFit/>
            </a:bodyPr>
            <a:lstStyle/>
            <a:p>
              <a:pPr eaLnBrk="1" fontAlgn="auto" hangingPunct="1">
                <a:spcBef>
                  <a:spcPts val="0"/>
                </a:spcBef>
                <a:spcAft>
                  <a:spcPts val="300"/>
                </a:spcAft>
                <a:buClr>
                  <a:schemeClr val="accent1"/>
                </a:buClr>
                <a:defRPr/>
              </a:pPr>
              <a:r>
                <a:rPr lang="en-US" sz="1600" b="1" kern="0" dirty="0">
                  <a:latin typeface="Bernard MT Condensed" panose="02050806060905020404" pitchFamily="18" charset="0"/>
                  <a:ea typeface="Verdana" pitchFamily="34" charset="0"/>
                  <a:cs typeface="Times New Roman" panose="02020603050405020304" pitchFamily="18" charset="0"/>
                </a:rPr>
                <a:t>Transportation Authority </a:t>
              </a:r>
            </a:p>
          </p:txBody>
        </p:sp>
        <p:pic>
          <p:nvPicPr>
            <p:cNvPr id="6658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4492" y="1372553"/>
              <a:ext cx="615497" cy="342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Textfeld 12">
            <a:extLst>
              <a:ext uri="{FF2B5EF4-FFF2-40B4-BE49-F238E27FC236}">
                <a16:creationId xmlns:a16="http://schemas.microsoft.com/office/drawing/2014/main" id="{49D9C15F-C3F5-FC40-BD68-3D6BE6007B4B}"/>
              </a:ext>
            </a:extLst>
          </p:cNvPr>
          <p:cNvSpPr txBox="1"/>
          <p:nvPr/>
        </p:nvSpPr>
        <p:spPr bwMode="auto">
          <a:xfrm>
            <a:off x="3822700" y="2214563"/>
            <a:ext cx="2144713" cy="192087"/>
          </a:xfrm>
          <a:prstGeom prst="rect">
            <a:avLst/>
          </a:prstGeom>
          <a:noFill/>
          <a:ln w="9525">
            <a:noFill/>
            <a:miter lim="800000"/>
            <a:headEnd/>
            <a:tailEnd/>
          </a:ln>
          <a:effectLst/>
        </p:spPr>
        <p:txBody>
          <a:bodyPr lIns="0" tIns="0" rIns="0" bIns="0" anchor="ctr">
            <a:spAutoFit/>
          </a:bodyPr>
          <a:lstStyle/>
          <a:p>
            <a:pPr defTabSz="914400" eaLnBrk="1" fontAlgn="auto" hangingPunct="1">
              <a:spcBef>
                <a:spcPts val="0"/>
              </a:spcBef>
              <a:spcAft>
                <a:spcPts val="300"/>
              </a:spcAft>
              <a:buClr>
                <a:schemeClr val="accent1"/>
              </a:buClr>
              <a:defRPr/>
            </a:pPr>
            <a:r>
              <a:rPr lang="en-US" sz="1200" kern="0" dirty="0">
                <a:latin typeface="Times New Roman" panose="02020603050405020304" pitchFamily="18" charset="0"/>
                <a:ea typeface="Verdana" pitchFamily="34" charset="0"/>
                <a:cs typeface="Times New Roman" panose="02020603050405020304" pitchFamily="18" charset="0"/>
              </a:rPr>
              <a:t>Thursday, July 09, 2016   </a:t>
            </a:r>
          </a:p>
        </p:txBody>
      </p:sp>
      <p:sp>
        <p:nvSpPr>
          <p:cNvPr id="15" name="Textfeld 14">
            <a:extLst>
              <a:ext uri="{FF2B5EF4-FFF2-40B4-BE49-F238E27FC236}">
                <a16:creationId xmlns:a16="http://schemas.microsoft.com/office/drawing/2014/main" id="{D853401A-7C01-F841-BDCB-FFB8CFB7988D}"/>
              </a:ext>
            </a:extLst>
          </p:cNvPr>
          <p:cNvSpPr txBox="1"/>
          <p:nvPr/>
        </p:nvSpPr>
        <p:spPr bwMode="auto">
          <a:xfrm>
            <a:off x="1446213" y="1635125"/>
            <a:ext cx="6178550" cy="431800"/>
          </a:xfrm>
          <a:prstGeom prst="rect">
            <a:avLst/>
          </a:prstGeom>
          <a:noFill/>
          <a:ln w="9525">
            <a:noFill/>
            <a:miter lim="800000"/>
            <a:headEnd/>
            <a:tailEnd/>
          </a:ln>
          <a:effectLst/>
        </p:spPr>
        <p:txBody>
          <a:bodyPr lIns="0" tIns="0" rIns="0" bIns="0" anchor="ctr">
            <a:spAutoFit/>
          </a:bodyPr>
          <a:lstStyle/>
          <a:p>
            <a:pPr algn="ctr" defTabSz="914400" eaLnBrk="1" fontAlgn="auto" hangingPunct="1">
              <a:spcBef>
                <a:spcPts val="0"/>
              </a:spcBef>
              <a:spcAft>
                <a:spcPts val="300"/>
              </a:spcAft>
              <a:buClr>
                <a:schemeClr val="accent1"/>
              </a:buClr>
              <a:defRPr/>
            </a:pPr>
            <a:r>
              <a:rPr lang="en-US" sz="1400" b="1" kern="0" dirty="0">
                <a:latin typeface="Times New Roman" panose="02020603050405020304" pitchFamily="18" charset="0"/>
                <a:ea typeface="Verdana" pitchFamily="34" charset="0"/>
                <a:cs typeface="Times New Roman" panose="02020603050405020304" pitchFamily="18" charset="0"/>
              </a:rPr>
              <a:t>Request for proposal for REP No. PS29117, TAP CARD Manufacturing and Fulfillment</a:t>
            </a:r>
          </a:p>
        </p:txBody>
      </p:sp>
      <p:cxnSp>
        <p:nvCxnSpPr>
          <p:cNvPr id="17" name="Gerade Verbindung 16">
            <a:extLst>
              <a:ext uri="{FF2B5EF4-FFF2-40B4-BE49-F238E27FC236}">
                <a16:creationId xmlns:a16="http://schemas.microsoft.com/office/drawing/2014/main" id="{A68A9574-25B3-E24A-AD1B-6D61F679D8C3}"/>
              </a:ext>
            </a:extLst>
          </p:cNvPr>
          <p:cNvCxnSpPr/>
          <p:nvPr/>
        </p:nvCxnSpPr>
        <p:spPr>
          <a:xfrm>
            <a:off x="1262063" y="2439988"/>
            <a:ext cx="7053262"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6569" name="Grafik 4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69225" y="995363"/>
            <a:ext cx="10509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Gerade Verbindung 16">
            <a:extLst>
              <a:ext uri="{FF2B5EF4-FFF2-40B4-BE49-F238E27FC236}">
                <a16:creationId xmlns:a16="http://schemas.microsoft.com/office/drawing/2014/main" id="{94276E86-7DF0-494F-88D1-81AF8FA32DFC}"/>
              </a:ext>
            </a:extLst>
          </p:cNvPr>
          <p:cNvCxnSpPr/>
          <p:nvPr/>
        </p:nvCxnSpPr>
        <p:spPr>
          <a:xfrm>
            <a:off x="1279525" y="4868863"/>
            <a:ext cx="7053263" cy="1587"/>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6571" name="Picture 2"/>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92400" y="3776663"/>
            <a:ext cx="363537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feld 12">
            <a:extLst>
              <a:ext uri="{FF2B5EF4-FFF2-40B4-BE49-F238E27FC236}">
                <a16:creationId xmlns:a16="http://schemas.microsoft.com/office/drawing/2014/main" id="{F0718197-4228-934F-9173-027C6BE90291}"/>
              </a:ext>
            </a:extLst>
          </p:cNvPr>
          <p:cNvSpPr txBox="1"/>
          <p:nvPr/>
        </p:nvSpPr>
        <p:spPr bwMode="auto">
          <a:xfrm>
            <a:off x="3506788" y="4676775"/>
            <a:ext cx="2563812" cy="184150"/>
          </a:xfrm>
          <a:prstGeom prst="rect">
            <a:avLst/>
          </a:prstGeom>
          <a:noFill/>
          <a:ln w="9525">
            <a:noFill/>
            <a:miter lim="800000"/>
            <a:headEnd/>
            <a:tailEnd/>
          </a:ln>
          <a:effectLst/>
        </p:spPr>
        <p:txBody>
          <a:bodyPr lIns="0" tIns="0" rIns="0" bIns="0" anchor="ctr">
            <a:spAutoFit/>
          </a:bodyPr>
          <a:lstStyle/>
          <a:p>
            <a:pPr defTabSz="914400" eaLnBrk="1" fontAlgn="auto" hangingPunct="1">
              <a:spcBef>
                <a:spcPts val="0"/>
              </a:spcBef>
              <a:spcAft>
                <a:spcPts val="300"/>
              </a:spcAft>
              <a:buClr>
                <a:schemeClr val="accent1"/>
              </a:buClr>
              <a:defRPr/>
            </a:pPr>
            <a:r>
              <a:rPr lang="en-US" sz="1200" kern="0" dirty="0">
                <a:latin typeface="Times New Roman" panose="02020603050405020304" pitchFamily="18" charset="0"/>
                <a:ea typeface="Verdana" pitchFamily="34" charset="0"/>
                <a:cs typeface="Times New Roman" panose="02020603050405020304" pitchFamily="18" charset="0"/>
              </a:rPr>
              <a:t>Chair, Harold Brown, March, 13st 2016   </a:t>
            </a:r>
          </a:p>
        </p:txBody>
      </p:sp>
      <p:sp>
        <p:nvSpPr>
          <p:cNvPr id="66573" name="Textfeld 5"/>
          <p:cNvSpPr txBox="1">
            <a:spLocks noChangeArrowheads="1"/>
          </p:cNvSpPr>
          <p:nvPr/>
        </p:nvSpPr>
        <p:spPr bwMode="auto">
          <a:xfrm>
            <a:off x="1409700" y="5075238"/>
            <a:ext cx="68389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spcAft>
                <a:spcPts val="300"/>
              </a:spcAft>
              <a:buClr>
                <a:srgbClr val="0070C0"/>
              </a:buClr>
            </a:pPr>
            <a:r>
              <a:rPr lang="en-US" altLang="en-US" sz="1400">
                <a:latin typeface="Baskerville Old Face" pitchFamily="18" charset="0"/>
              </a:rPr>
              <a:t>Public Transport consortium (OSPT) provides the closest adherence to an “open” standard with its gremial in accordance with APTA’s definition of an open standard. </a:t>
            </a:r>
          </a:p>
          <a:p>
            <a:pPr defTabSz="914400" eaLnBrk="1" hangingPunct="1">
              <a:spcAft>
                <a:spcPts val="300"/>
              </a:spcAft>
              <a:buClr>
                <a:srgbClr val="0070C0"/>
              </a:buClr>
            </a:pPr>
            <a:r>
              <a:rPr lang="en-US" altLang="en-US" sz="1400">
                <a:latin typeface="Baskerville Old Face" pitchFamily="18" charset="0"/>
              </a:rPr>
              <a:t>CIPURSE™ scheme was reviewed and determined closest to APTA’s definition of an open standard.</a:t>
            </a:r>
          </a:p>
        </p:txBody>
      </p:sp>
      <p:pic>
        <p:nvPicPr>
          <p:cNvPr id="66574" name="Grafik 4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89863" y="3740150"/>
            <a:ext cx="105092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26230B61-CB18-5A42-BB83-F4F9BD8FAF77}"/>
              </a:ext>
            </a:extLst>
          </p:cNvPr>
          <p:cNvSpPr>
            <a:spLocks noGrp="1"/>
          </p:cNvSpPr>
          <p:nvPr>
            <p:ph type="ftr" sz="quarter" idx="12"/>
          </p:nvPr>
        </p:nvSpPr>
        <p:spPr>
          <a:xfrm>
            <a:off x="1738313" y="6580188"/>
            <a:ext cx="574675" cy="304800"/>
          </a:xfrm>
        </p:spPr>
        <p:txBody>
          <a:bodyPr/>
          <a:lstStyle/>
          <a:p>
            <a:pPr>
              <a:defRPr/>
            </a:pPr>
            <a:r>
              <a:rPr lang="en-US"/>
              <a:t>OSPT &amp; CIPURSE Copyright 2018- Confidential</a:t>
            </a:r>
            <a:endParaRPr lang="en-GB" dirty="0"/>
          </a:p>
        </p:txBody>
      </p:sp>
      <p:sp>
        <p:nvSpPr>
          <p:cNvPr id="66576" name="Slide Number Placeholder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608CE2A-3BDE-4200-833F-9EB146E590BA}" type="slidenum">
              <a:rPr lang="en-GB" altLang="fr-FR" sz="1600">
                <a:solidFill>
                  <a:schemeClr val="bg1"/>
                </a:solidFill>
                <a:latin typeface="Verdana" pitchFamily="34" charset="0"/>
              </a:rPr>
              <a:pPr/>
              <a:t>11</a:t>
            </a:fld>
            <a:endParaRPr lang="en-GB" altLang="fr-FR" sz="1600">
              <a:solidFill>
                <a:schemeClr val="bg1"/>
              </a:solidFill>
              <a:latin typeface="Verdana" pitchFamily="34" charset="0"/>
            </a:endParaRPr>
          </a:p>
        </p:txBody>
      </p:sp>
      <p:sp>
        <p:nvSpPr>
          <p:cNvPr id="66577" name="Date Placeholder 1"/>
          <p:cNvSpPr>
            <a:spLocks noGrp="1" noChangeArrowheads="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800">
                <a:solidFill>
                  <a:schemeClr val="accent2"/>
                </a:solidFill>
                <a:latin typeface="Verdana" pitchFamily="34" charset="0"/>
              </a:rPr>
              <a:t>Abril de 2018</a:t>
            </a:r>
            <a:endParaRPr lang="en-GB" altLang="en-US" sz="800">
              <a:solidFill>
                <a:schemeClr val="accent2"/>
              </a:solidFill>
              <a:latin typeface="Verdan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GB" altLang="en-US">
                <a:ea typeface="ＭＳ Ｐゴシック" pitchFamily="34" charset="-128"/>
              </a:rPr>
              <a:t>For more information</a:t>
            </a:r>
          </a:p>
        </p:txBody>
      </p:sp>
      <p:sp>
        <p:nvSpPr>
          <p:cNvPr id="56323" name="Content Placeholder 2">
            <a:extLst>
              <a:ext uri="{FF2B5EF4-FFF2-40B4-BE49-F238E27FC236}">
                <a16:creationId xmlns:a16="http://schemas.microsoft.com/office/drawing/2014/main" id="{855F8DB4-F1D6-E242-81E3-50BC56653F15}"/>
              </a:ext>
            </a:extLst>
          </p:cNvPr>
          <p:cNvSpPr>
            <a:spLocks noGrp="1"/>
          </p:cNvSpPr>
          <p:nvPr>
            <p:ph idx="1"/>
          </p:nvPr>
        </p:nvSpPr>
        <p:spPr>
          <a:xfrm>
            <a:off x="322263" y="1646238"/>
            <a:ext cx="8455025" cy="3705225"/>
          </a:xfrm>
        </p:spPr>
        <p:txBody>
          <a:bodyPr/>
          <a:lstStyle/>
          <a:p>
            <a:pPr marL="0" indent="0" eaLnBrk="1" hangingPunct="1">
              <a:buFont typeface="Wingdings" pitchFamily="2" charset="2"/>
              <a:buNone/>
              <a:defRPr/>
            </a:pPr>
            <a:r>
              <a:rPr lang="fr-FR" altLang="en-US" sz="2250" b="1">
                <a:solidFill>
                  <a:srgbClr val="00A6C8"/>
                </a:solidFill>
              </a:rPr>
              <a:t>			Thank You</a:t>
            </a:r>
          </a:p>
          <a:p>
            <a:pPr marL="0" indent="0">
              <a:buFont typeface="Wingdings" pitchFamily="2" charset="2"/>
              <a:buNone/>
              <a:defRPr/>
            </a:pPr>
            <a:endParaRPr lang="en-GB" altLang="en-US" sz="1800">
              <a:latin typeface="Calibri" panose="020F0502020204030204" pitchFamily="34" charset="0"/>
            </a:endParaRPr>
          </a:p>
          <a:p>
            <a:pPr marL="0" indent="0">
              <a:buFont typeface="Wingdings" pitchFamily="2" charset="2"/>
              <a:buNone/>
              <a:defRPr/>
            </a:pPr>
            <a:r>
              <a:rPr lang="en-GB" altLang="en-US" sz="1800">
                <a:latin typeface="Calibri" panose="020F0502020204030204" pitchFamily="34" charset="0"/>
              </a:rPr>
              <a:t>To find out more about joining OSPT Alliance,</a:t>
            </a:r>
          </a:p>
          <a:p>
            <a:pPr marL="0" indent="0">
              <a:buFont typeface="Wingdings" pitchFamily="2" charset="2"/>
              <a:buNone/>
              <a:defRPr/>
            </a:pPr>
            <a:r>
              <a:rPr lang="en-GB" altLang="en-US" sz="1800">
                <a:latin typeface="Calibri" panose="020F0502020204030204" pitchFamily="34" charset="0"/>
              </a:rPr>
              <a:t>please email: </a:t>
            </a:r>
          </a:p>
          <a:p>
            <a:pPr marL="0" indent="0">
              <a:buFont typeface="Wingdings" pitchFamily="2" charset="2"/>
              <a:buNone/>
              <a:defRPr/>
            </a:pPr>
            <a:r>
              <a:rPr lang="en-GB" altLang="en-US" sz="1800">
                <a:solidFill>
                  <a:srgbClr val="002060"/>
                </a:solidFill>
                <a:latin typeface="Calibri" panose="020F0502020204030204" pitchFamily="34" charset="0"/>
                <a:hlinkClick r:id="rId2"/>
              </a:rPr>
              <a:t>Laurent.cremer@osptalliance.org</a:t>
            </a:r>
            <a:r>
              <a:rPr lang="en-GB" altLang="en-US" sz="1800">
                <a:solidFill>
                  <a:srgbClr val="002060"/>
                </a:solidFill>
                <a:latin typeface="Calibri" panose="020F0502020204030204" pitchFamily="34" charset="0"/>
              </a:rPr>
              <a:t> </a:t>
            </a:r>
          </a:p>
          <a:p>
            <a:pPr marL="0" indent="0">
              <a:spcBef>
                <a:spcPct val="0"/>
              </a:spcBef>
              <a:buClrTx/>
              <a:buSzTx/>
              <a:buFont typeface="Wingdings" pitchFamily="2" charset="2"/>
              <a:buNone/>
              <a:defRPr/>
            </a:pPr>
            <a:endParaRPr lang="fr-FR" altLang="fr-FR" sz="1800">
              <a:latin typeface="Calibri" panose="020F0502020204030204" pitchFamily="34" charset="0"/>
              <a:cs typeface="Times New Roman" panose="02020603050405020304" pitchFamily="18" charset="0"/>
            </a:endParaRPr>
          </a:p>
          <a:p>
            <a:pPr marL="0" indent="0">
              <a:spcBef>
                <a:spcPct val="0"/>
              </a:spcBef>
              <a:buClrTx/>
              <a:buSzTx/>
              <a:buFont typeface="Wingdings" pitchFamily="2" charset="2"/>
              <a:buNone/>
              <a:defRPr/>
            </a:pPr>
            <a:r>
              <a:rPr lang="fr-FR" altLang="fr-FR" sz="1800">
                <a:latin typeface="Calibri" panose="020F0502020204030204" pitchFamily="34" charset="0"/>
                <a:cs typeface="Times New Roman" panose="02020603050405020304" pitchFamily="18" charset="0"/>
              </a:rPr>
              <a:t>Visit our website:</a:t>
            </a:r>
          </a:p>
          <a:p>
            <a:pPr marL="0" indent="0">
              <a:spcBef>
                <a:spcPct val="0"/>
              </a:spcBef>
              <a:buClrTx/>
              <a:buSzTx/>
              <a:buFont typeface="Wingdings" pitchFamily="2" charset="2"/>
              <a:buNone/>
              <a:defRPr/>
            </a:pPr>
            <a:r>
              <a:rPr lang="fr-FR" altLang="fr-FR" sz="1800">
                <a:solidFill>
                  <a:srgbClr val="0000FF"/>
                </a:solidFill>
                <a:latin typeface="Calibri" panose="020F0502020204030204" pitchFamily="34" charset="0"/>
                <a:cs typeface="Times New Roman" panose="02020603050405020304" pitchFamily="18" charset="0"/>
                <a:hlinkClick r:id="rId3"/>
              </a:rPr>
              <a:t>www.osptalliance.org</a:t>
            </a:r>
            <a:endParaRPr lang="en-US" altLang="fr-FR" sz="1800">
              <a:solidFill>
                <a:srgbClr val="333333"/>
              </a:solidFill>
              <a:latin typeface="Calibri" panose="020F0502020204030204" pitchFamily="34" charset="0"/>
              <a:cs typeface="Times New Roman" panose="02020603050405020304" pitchFamily="18" charset="0"/>
            </a:endParaRPr>
          </a:p>
          <a:p>
            <a:pPr marL="0" indent="0">
              <a:spcBef>
                <a:spcPct val="0"/>
              </a:spcBef>
              <a:buClrTx/>
              <a:buSzTx/>
              <a:buFont typeface="Wingdings" pitchFamily="2" charset="2"/>
              <a:buNone/>
              <a:defRPr/>
            </a:pPr>
            <a:endParaRPr lang="en-US" altLang="fr-FR" sz="1800">
              <a:solidFill>
                <a:srgbClr val="333333"/>
              </a:solidFill>
              <a:latin typeface="Calibri" panose="020F0502020204030204" pitchFamily="34" charset="0"/>
              <a:cs typeface="Times New Roman" panose="02020603050405020304" pitchFamily="18" charset="0"/>
            </a:endParaRPr>
          </a:p>
          <a:p>
            <a:pPr marL="0" indent="0">
              <a:spcBef>
                <a:spcPct val="0"/>
              </a:spcBef>
              <a:buClrTx/>
              <a:buSzTx/>
              <a:buFont typeface="Wingdings" pitchFamily="2" charset="2"/>
              <a:buNone/>
              <a:defRPr/>
            </a:pPr>
            <a:r>
              <a:rPr lang="en-US" altLang="fr-FR" sz="1800">
                <a:latin typeface="Calibri" panose="020F0502020204030204" pitchFamily="34" charset="0"/>
                <a:cs typeface="Times New Roman" panose="02020603050405020304" pitchFamily="18" charset="0"/>
              </a:rPr>
              <a:t>Join in the conversation on LinkedIn: </a:t>
            </a:r>
          </a:p>
          <a:p>
            <a:pPr marL="0" indent="0">
              <a:spcBef>
                <a:spcPct val="0"/>
              </a:spcBef>
              <a:buClrTx/>
              <a:buSzTx/>
              <a:buFont typeface="Wingdings" pitchFamily="2" charset="2"/>
              <a:buNone/>
              <a:defRPr/>
            </a:pPr>
            <a:r>
              <a:rPr lang="fr-FR" altLang="fr-FR" sz="1800">
                <a:solidFill>
                  <a:srgbClr val="0000FF"/>
                </a:solidFill>
                <a:latin typeface="Calibri" panose="020F0502020204030204" pitchFamily="34" charset="0"/>
                <a:cs typeface="Times New Roman" panose="02020603050405020304" pitchFamily="18" charset="0"/>
                <a:hlinkClick r:id="rId4"/>
              </a:rPr>
              <a:t>https://www.linkedin.com/grps/OSPT-Alliance-4392323/about</a:t>
            </a:r>
            <a:endParaRPr lang="fr-FR" altLang="en-US" sz="1800">
              <a:latin typeface="Calibri" panose="020F0502020204030204" pitchFamily="34" charset="0"/>
            </a:endParaRPr>
          </a:p>
          <a:p>
            <a:pPr marL="0" indent="0" eaLnBrk="1" hangingPunct="1">
              <a:defRPr/>
            </a:pPr>
            <a:endParaRPr lang="en-GB" altLang="en-US"/>
          </a:p>
        </p:txBody>
      </p:sp>
      <p:sp>
        <p:nvSpPr>
          <p:cNvPr id="56324" name="Slide Number Placeholder 3">
            <a:extLst>
              <a:ext uri="{FF2B5EF4-FFF2-40B4-BE49-F238E27FC236}">
                <a16:creationId xmlns:a16="http://schemas.microsoft.com/office/drawing/2014/main" id="{A0365151-16A9-5E4B-A3DE-7C11D97E2920}"/>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557213" indent="-214313">
              <a:defRPr sz="2400">
                <a:solidFill>
                  <a:schemeClr val="tx1"/>
                </a:solidFill>
                <a:latin typeface="Arial" pitchFamily="34" charset="0"/>
                <a:ea typeface="ＭＳ Ｐゴシック" pitchFamily="34" charset="-128"/>
              </a:defRPr>
            </a:lvl2pPr>
            <a:lvl3pPr marL="857250" indent="-171450">
              <a:defRPr sz="2400">
                <a:solidFill>
                  <a:schemeClr val="tx1"/>
                </a:solidFill>
                <a:latin typeface="Arial" pitchFamily="34" charset="0"/>
                <a:ea typeface="ＭＳ Ｐゴシック" pitchFamily="34" charset="-128"/>
              </a:defRPr>
            </a:lvl3pPr>
            <a:lvl4pPr marL="1200150" indent="-171450">
              <a:defRPr sz="2400">
                <a:solidFill>
                  <a:schemeClr val="tx1"/>
                </a:solidFill>
                <a:latin typeface="Arial" pitchFamily="34" charset="0"/>
                <a:ea typeface="ＭＳ Ｐゴシック" pitchFamily="34" charset="-128"/>
              </a:defRPr>
            </a:lvl4pPr>
            <a:lvl5pPr marL="1543050" indent="-171450">
              <a:defRPr sz="2400">
                <a:solidFill>
                  <a:schemeClr val="tx1"/>
                </a:solidFill>
                <a:latin typeface="Arial" pitchFamily="34" charset="0"/>
                <a:ea typeface="ＭＳ Ｐゴシック" pitchFamily="34" charset="-128"/>
              </a:defRPr>
            </a:lvl5pPr>
            <a:lvl6pPr marL="20002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4574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29146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3718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DD49373-8B28-4B30-ACC8-5C79BF4AF118}" type="slidenum">
              <a:rPr lang="en-US" altLang="en-US" sz="600">
                <a:solidFill>
                  <a:srgbClr val="898989"/>
                </a:solidFill>
                <a:latin typeface="Trebuchet MS" pitchFamily="34" charset="0"/>
              </a:rPr>
              <a:pPr/>
              <a:t>12</a:t>
            </a:fld>
            <a:endParaRPr lang="en-US" altLang="en-US" sz="600">
              <a:solidFill>
                <a:srgbClr val="898989"/>
              </a:solidFill>
              <a:latin typeface="Trebuchet MS" pitchFamily="34" charset="0"/>
            </a:endParaRPr>
          </a:p>
        </p:txBody>
      </p:sp>
      <p:sp>
        <p:nvSpPr>
          <p:cNvPr id="5" name="Footer Placeholder 2">
            <a:extLst>
              <a:ext uri="{FF2B5EF4-FFF2-40B4-BE49-F238E27FC236}">
                <a16:creationId xmlns:a16="http://schemas.microsoft.com/office/drawing/2014/main" id="{7ECE3891-5BCF-E147-B93B-A3D65F8DF76B}"/>
              </a:ext>
            </a:extLst>
          </p:cNvPr>
          <p:cNvSpPr>
            <a:spLocks noGrp="1"/>
          </p:cNvSpPr>
          <p:nvPr>
            <p:ph type="ftr" sz="quarter" idx="11"/>
          </p:nvPr>
        </p:nvSpPr>
        <p:spPr/>
        <p:txBody>
          <a:bodyPr/>
          <a:lstStyle/>
          <a:p>
            <a:pPr>
              <a:defRPr/>
            </a:pPr>
            <a:r>
              <a:rPr lang="en-GB"/>
              <a:t>OSPT &amp; CIPURSE Copyright 2018- Confidential</a:t>
            </a:r>
            <a:endParaRPr lang="en-GB" dirty="0"/>
          </a:p>
        </p:txBody>
      </p:sp>
      <p:pic>
        <p:nvPicPr>
          <p:cNvPr id="68613"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40313" y="1520825"/>
            <a:ext cx="3922712"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Date Placeholder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800">
                <a:solidFill>
                  <a:srgbClr val="898989"/>
                </a:solidFill>
                <a:latin typeface="Trebuchet MS" pitchFamily="34" charset="0"/>
              </a:rPr>
              <a:t>Abril de 2018</a:t>
            </a:r>
            <a:endParaRPr lang="en-US" altLang="en-US" sz="800">
              <a:solidFill>
                <a:srgbClr val="898989"/>
              </a:solidFill>
              <a:latin typeface="Trebuchet MS"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fr-FR" altLang="en-US">
                <a:ea typeface="ＭＳ Ｐゴシック" pitchFamily="34" charset="-128"/>
              </a:rPr>
              <a:t>Agenda</a:t>
            </a:r>
          </a:p>
        </p:txBody>
      </p:sp>
      <p:sp>
        <p:nvSpPr>
          <p:cNvPr id="73730" name="Content Placeholder 2"/>
          <p:cNvSpPr>
            <a:spLocks noGrp="1"/>
          </p:cNvSpPr>
          <p:nvPr>
            <p:ph idx="1"/>
          </p:nvPr>
        </p:nvSpPr>
        <p:spPr/>
        <p:txBody>
          <a:bodyPr/>
          <a:lstStyle/>
          <a:p>
            <a:r>
              <a:rPr lang="fr-FR" altLang="en-US">
                <a:ea typeface="ＭＳ Ｐゴシック" pitchFamily="34" charset="-128"/>
              </a:rPr>
              <a:t>OSPT: Who/What/Why/ How? </a:t>
            </a:r>
            <a:r>
              <a:rPr lang="fr-FR" altLang="en-US">
                <a:ea typeface="ＭＳ Ｐゴシック" pitchFamily="34" charset="-128"/>
                <a:sym typeface="Wingdings" pitchFamily="2" charset="2"/>
              </a:rPr>
              <a:t> slides 3 to 6</a:t>
            </a:r>
            <a:endParaRPr lang="fr-FR" altLang="en-US">
              <a:ea typeface="ＭＳ Ｐゴシック" pitchFamily="34" charset="-128"/>
            </a:endParaRPr>
          </a:p>
          <a:p>
            <a:r>
              <a:rPr lang="fr-FR" altLang="en-US">
                <a:ea typeface="ＭＳ Ｐゴシック" pitchFamily="34" charset="-128"/>
              </a:rPr>
              <a:t>CIPURSE origin </a:t>
            </a:r>
            <a:r>
              <a:rPr lang="fr-FR" altLang="en-US">
                <a:ea typeface="ＭＳ Ｐゴシック" pitchFamily="34" charset="-128"/>
                <a:sym typeface="Wingdings" pitchFamily="2" charset="2"/>
              </a:rPr>
              <a:t> slides 7 to 10</a:t>
            </a:r>
          </a:p>
          <a:p>
            <a:r>
              <a:rPr lang="fr-FR" altLang="en-US">
                <a:ea typeface="ＭＳ Ｐゴシック" pitchFamily="34" charset="-128"/>
                <a:sym typeface="Wingdings" pitchFamily="2" charset="2"/>
              </a:rPr>
              <a:t>Membership  slides 11 to 18</a:t>
            </a:r>
          </a:p>
          <a:p>
            <a:r>
              <a:rPr lang="fr-FR" altLang="en-US">
                <a:ea typeface="ＭＳ Ｐゴシック" pitchFamily="34" charset="-128"/>
                <a:sym typeface="Wingdings" pitchFamily="2" charset="2"/>
              </a:rPr>
              <a:t>Specification &amp; certification  slides 19 &amp; 20</a:t>
            </a:r>
          </a:p>
          <a:p>
            <a:r>
              <a:rPr lang="fr-FR" altLang="en-US">
                <a:ea typeface="ＭＳ Ｐゴシック" pitchFamily="34" charset="-128"/>
                <a:sym typeface="Wingdings" pitchFamily="2" charset="2"/>
              </a:rPr>
              <a:t>CIPURSE deployements  slides 21 to 32</a:t>
            </a:r>
          </a:p>
          <a:p>
            <a:endParaRPr lang="fr-FR" altLang="en-US">
              <a:ea typeface="ＭＳ Ｐゴシック" pitchFamily="34" charset="-128"/>
              <a:sym typeface="Wingdings" pitchFamily="2" charset="2"/>
            </a:endParaRPr>
          </a:p>
          <a:p>
            <a:endParaRPr lang="fr-FR" altLang="en-US">
              <a:ea typeface="ＭＳ Ｐゴシック" pitchFamily="34" charset="-128"/>
            </a:endParaRPr>
          </a:p>
        </p:txBody>
      </p:sp>
      <p:sp>
        <p:nvSpPr>
          <p:cNvPr id="73731" name="Date Placeholder 3"/>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800">
                <a:solidFill>
                  <a:srgbClr val="898989"/>
                </a:solidFill>
                <a:latin typeface="Trebuchet MS" pitchFamily="34" charset="0"/>
              </a:rPr>
              <a:t>Abril de 2018</a:t>
            </a:r>
            <a:endParaRPr lang="en-US" altLang="en-US" sz="800">
              <a:solidFill>
                <a:srgbClr val="898989"/>
              </a:solidFill>
              <a:latin typeface="Trebuchet MS" pitchFamily="34" charset="0"/>
            </a:endParaRPr>
          </a:p>
        </p:txBody>
      </p:sp>
      <p:sp>
        <p:nvSpPr>
          <p:cNvPr id="5" name="Footer Placeholder 4">
            <a:extLst>
              <a:ext uri="{FF2B5EF4-FFF2-40B4-BE49-F238E27FC236}">
                <a16:creationId xmlns:a16="http://schemas.microsoft.com/office/drawing/2014/main" id="{3EE4908C-BBCA-754B-9713-C2B787C5E89B}"/>
              </a:ext>
            </a:extLst>
          </p:cNvPr>
          <p:cNvSpPr>
            <a:spLocks noGrp="1"/>
          </p:cNvSpPr>
          <p:nvPr>
            <p:ph type="ftr" sz="quarter" idx="11"/>
          </p:nvPr>
        </p:nvSpPr>
        <p:spPr/>
        <p:txBody>
          <a:bodyPr/>
          <a:lstStyle/>
          <a:p>
            <a:pPr>
              <a:defRPr/>
            </a:pPr>
            <a:r>
              <a:rPr lang="en-US"/>
              <a:t>OSPT &amp; CIPURSE Copyright 2018- Confidential</a:t>
            </a:r>
          </a:p>
        </p:txBody>
      </p:sp>
      <p:sp>
        <p:nvSpPr>
          <p:cNvPr id="7373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3F73C38-F871-49F0-91D6-9FBEE414AE36}" type="slidenum">
              <a:rPr lang="en-US" altLang="fr-FR" sz="900">
                <a:solidFill>
                  <a:srgbClr val="898989"/>
                </a:solidFill>
                <a:latin typeface="Trebuchet MS" pitchFamily="34" charset="0"/>
              </a:rPr>
              <a:pPr/>
              <a:t>13</a:t>
            </a:fld>
            <a:endParaRPr lang="en-US" altLang="fr-FR" sz="900">
              <a:solidFill>
                <a:srgbClr val="898989"/>
              </a:solidFill>
              <a:latin typeface="Trebuchet MS"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 name="Content Placeholder 2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5689600" y="1936750"/>
            <a:ext cx="13081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Content Placeholder 2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65563" y="1717675"/>
            <a:ext cx="110013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Content Placeholder 2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7375" y="2182813"/>
            <a:ext cx="135572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itle 1"/>
          <p:cNvSpPr>
            <a:spLocks noGrp="1"/>
          </p:cNvSpPr>
          <p:nvPr>
            <p:ph type="title"/>
          </p:nvPr>
        </p:nvSpPr>
        <p:spPr/>
        <p:txBody>
          <a:bodyPr/>
          <a:lstStyle/>
          <a:p>
            <a:pPr algn="ctr"/>
            <a:r>
              <a:rPr lang="fr-FR" altLang="fr-FR">
                <a:ea typeface="ＭＳ Ｐゴシック" pitchFamily="34" charset="-128"/>
              </a:rPr>
              <a:t>CIPURSE OPEN STANDARD: </a:t>
            </a:r>
            <a:br>
              <a:rPr lang="fr-FR" altLang="fr-FR">
                <a:ea typeface="ＭＳ Ｐゴシック" pitchFamily="34" charset="-128"/>
              </a:rPr>
            </a:br>
            <a:r>
              <a:rPr lang="fr-FR" altLang="fr-FR">
                <a:ea typeface="ＭＳ Ｐゴシック" pitchFamily="34" charset="-128"/>
              </a:rPr>
              <a:t>Get all Value-chain players around the table</a:t>
            </a:r>
          </a:p>
        </p:txBody>
      </p:sp>
      <p:sp>
        <p:nvSpPr>
          <p:cNvPr id="5" name="Footer Placeholder 4">
            <a:extLst>
              <a:ext uri="{FF2B5EF4-FFF2-40B4-BE49-F238E27FC236}">
                <a16:creationId xmlns:a16="http://schemas.microsoft.com/office/drawing/2014/main" id="{D68572F3-4557-FC47-AC25-EAC6EC374122}"/>
              </a:ext>
            </a:extLst>
          </p:cNvPr>
          <p:cNvSpPr>
            <a:spLocks noGrp="1"/>
          </p:cNvSpPr>
          <p:nvPr>
            <p:ph type="ftr" sz="quarter" idx="11"/>
          </p:nvPr>
        </p:nvSpPr>
        <p:spPr/>
        <p:txBody>
          <a:bodyPr/>
          <a:lstStyle/>
          <a:p>
            <a:pPr>
              <a:defRPr/>
            </a:pPr>
            <a:r>
              <a:rPr lang="en-US"/>
              <a:t>OSPT &amp; CIPURSE Copyright 2018- Confidential</a:t>
            </a:r>
          </a:p>
        </p:txBody>
      </p:sp>
      <p:sp>
        <p:nvSpPr>
          <p:cNvPr id="38918"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AEA2420-C939-48A7-B329-3EDF197CFA75}" type="slidenum">
              <a:rPr lang="en-US" altLang="fr-FR" sz="900">
                <a:solidFill>
                  <a:srgbClr val="898989"/>
                </a:solidFill>
                <a:latin typeface="Trebuchet MS" pitchFamily="34" charset="0"/>
              </a:rPr>
              <a:pPr/>
              <a:t>14</a:t>
            </a:fld>
            <a:endParaRPr lang="en-US" altLang="fr-FR" sz="900">
              <a:solidFill>
                <a:srgbClr val="898989"/>
              </a:solidFill>
              <a:latin typeface="Trebuchet MS" pitchFamily="34" charset="0"/>
            </a:endParaRPr>
          </a:p>
        </p:txBody>
      </p:sp>
      <p:grpSp>
        <p:nvGrpSpPr>
          <p:cNvPr id="38919" name="Group 33"/>
          <p:cNvGrpSpPr>
            <a:grpSpLocks/>
          </p:cNvGrpSpPr>
          <p:nvPr/>
        </p:nvGrpSpPr>
        <p:grpSpPr bwMode="auto">
          <a:xfrm>
            <a:off x="1573213" y="3744913"/>
            <a:ext cx="6394450" cy="1549400"/>
            <a:chOff x="1359244" y="2828483"/>
            <a:chExt cx="6394166" cy="1549398"/>
          </a:xfrm>
        </p:grpSpPr>
        <p:sp>
          <p:nvSpPr>
            <p:cNvPr id="7" name="Donut 6">
              <a:extLst>
                <a:ext uri="{FF2B5EF4-FFF2-40B4-BE49-F238E27FC236}">
                  <a16:creationId xmlns:a16="http://schemas.microsoft.com/office/drawing/2014/main" id="{749AAA6A-212E-EA46-AA79-9FF044E7F619}"/>
                </a:ext>
              </a:extLst>
            </p:cNvPr>
            <p:cNvSpPr/>
            <p:nvPr/>
          </p:nvSpPr>
          <p:spPr>
            <a:xfrm rot="1470256">
              <a:off x="1359244" y="3003108"/>
              <a:ext cx="1128662" cy="544511"/>
            </a:xfrm>
            <a:prstGeom prst="donut">
              <a:avLst/>
            </a:prstGeom>
            <a:solidFill>
              <a:schemeClr val="accent2">
                <a:lumMod val="60000"/>
                <a:lumOff val="40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chemeClr val="tx1"/>
                </a:solidFill>
              </a:endParaRPr>
            </a:p>
          </p:txBody>
        </p:sp>
        <p:sp>
          <p:nvSpPr>
            <p:cNvPr id="8" name="Donut 7">
              <a:extLst>
                <a:ext uri="{FF2B5EF4-FFF2-40B4-BE49-F238E27FC236}">
                  <a16:creationId xmlns:a16="http://schemas.microsoft.com/office/drawing/2014/main" id="{BEB62DB3-61DC-484C-B6EB-8AD5B33B6592}"/>
                </a:ext>
              </a:extLst>
            </p:cNvPr>
            <p:cNvSpPr/>
            <p:nvPr/>
          </p:nvSpPr>
          <p:spPr>
            <a:xfrm rot="1470256">
              <a:off x="1995803" y="3484119"/>
              <a:ext cx="1128663" cy="544512"/>
            </a:xfrm>
            <a:prstGeom prst="donut">
              <a:avLst/>
            </a:prstGeom>
            <a:solidFill>
              <a:schemeClr val="accent4">
                <a:lumMod val="60000"/>
                <a:lumOff val="40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chemeClr val="tx1"/>
                </a:solidFill>
              </a:endParaRPr>
            </a:p>
          </p:txBody>
        </p:sp>
        <p:sp>
          <p:nvSpPr>
            <p:cNvPr id="9" name="Donut 8">
              <a:extLst>
                <a:ext uri="{FF2B5EF4-FFF2-40B4-BE49-F238E27FC236}">
                  <a16:creationId xmlns:a16="http://schemas.microsoft.com/office/drawing/2014/main" id="{73316279-AD68-F040-A767-5D14937BBEA2}"/>
                </a:ext>
              </a:extLst>
            </p:cNvPr>
            <p:cNvSpPr/>
            <p:nvPr/>
          </p:nvSpPr>
          <p:spPr>
            <a:xfrm rot="800101">
              <a:off x="2926036" y="3787332"/>
              <a:ext cx="1128663" cy="544511"/>
            </a:xfrm>
            <a:prstGeom prst="donut">
              <a:avLst/>
            </a:prstGeom>
            <a:solidFill>
              <a:schemeClr val="accent3"/>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chemeClr val="tx1"/>
                </a:solidFill>
              </a:endParaRPr>
            </a:p>
          </p:txBody>
        </p:sp>
        <p:sp>
          <p:nvSpPr>
            <p:cNvPr id="10" name="Donut 9">
              <a:extLst>
                <a:ext uri="{FF2B5EF4-FFF2-40B4-BE49-F238E27FC236}">
                  <a16:creationId xmlns:a16="http://schemas.microsoft.com/office/drawing/2014/main" id="{783D1944-193E-6C41-93A5-0BFA8B186D79}"/>
                </a:ext>
              </a:extLst>
            </p:cNvPr>
            <p:cNvSpPr/>
            <p:nvPr/>
          </p:nvSpPr>
          <p:spPr>
            <a:xfrm rot="21170740">
              <a:off x="3930880" y="3833369"/>
              <a:ext cx="1127075" cy="544512"/>
            </a:xfrm>
            <a:prstGeom prst="donut">
              <a:avLst/>
            </a:prstGeom>
            <a:solidFill>
              <a:srgbClr val="00B0F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chemeClr val="tx1"/>
                </a:solidFill>
              </a:endParaRPr>
            </a:p>
          </p:txBody>
        </p:sp>
        <p:sp>
          <p:nvSpPr>
            <p:cNvPr id="11" name="Donut 10">
              <a:extLst>
                <a:ext uri="{FF2B5EF4-FFF2-40B4-BE49-F238E27FC236}">
                  <a16:creationId xmlns:a16="http://schemas.microsoft.com/office/drawing/2014/main" id="{57DC4FC3-0C90-B040-AB6B-B2895C652CD4}"/>
                </a:ext>
              </a:extLst>
            </p:cNvPr>
            <p:cNvSpPr/>
            <p:nvPr/>
          </p:nvSpPr>
          <p:spPr>
            <a:xfrm rot="20829631">
              <a:off x="4881750" y="3680969"/>
              <a:ext cx="1128663" cy="544512"/>
            </a:xfrm>
            <a:prstGeom prst="donut">
              <a:avLst/>
            </a:prstGeom>
            <a:solidFill>
              <a:schemeClr val="accent3"/>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chemeClr val="tx1"/>
                </a:solidFill>
              </a:endParaRPr>
            </a:p>
          </p:txBody>
        </p:sp>
        <p:sp>
          <p:nvSpPr>
            <p:cNvPr id="12" name="Donut 11">
              <a:extLst>
                <a:ext uri="{FF2B5EF4-FFF2-40B4-BE49-F238E27FC236}">
                  <a16:creationId xmlns:a16="http://schemas.microsoft.com/office/drawing/2014/main" id="{06E248AB-0B7F-AE41-A67F-B7E4FD673F1B}"/>
                </a:ext>
              </a:extLst>
            </p:cNvPr>
            <p:cNvSpPr/>
            <p:nvPr/>
          </p:nvSpPr>
          <p:spPr>
            <a:xfrm rot="20307299">
              <a:off x="5786584" y="3233294"/>
              <a:ext cx="1128663" cy="544512"/>
            </a:xfrm>
            <a:prstGeom prst="donut">
              <a:avLst/>
            </a:prstGeom>
            <a:solidFill>
              <a:schemeClr val="accent4">
                <a:lumMod val="60000"/>
                <a:lumOff val="40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chemeClr val="tx1"/>
                </a:solidFill>
              </a:endParaRPr>
            </a:p>
          </p:txBody>
        </p:sp>
        <p:sp>
          <p:nvSpPr>
            <p:cNvPr id="13" name="Donut 12">
              <a:extLst>
                <a:ext uri="{FF2B5EF4-FFF2-40B4-BE49-F238E27FC236}">
                  <a16:creationId xmlns:a16="http://schemas.microsoft.com/office/drawing/2014/main" id="{CC9E220E-D94D-A449-9317-D24B93065F4E}"/>
                </a:ext>
              </a:extLst>
            </p:cNvPr>
            <p:cNvSpPr/>
            <p:nvPr/>
          </p:nvSpPr>
          <p:spPr>
            <a:xfrm rot="20085975">
              <a:off x="6624747" y="2828483"/>
              <a:ext cx="1128663" cy="544511"/>
            </a:xfrm>
            <a:prstGeom prst="donut">
              <a:avLst/>
            </a:prstGeom>
            <a:solidFill>
              <a:schemeClr val="accent2">
                <a:lumMod val="60000"/>
                <a:lumOff val="40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chemeClr val="tx1"/>
                </a:solidFill>
              </a:endParaRPr>
            </a:p>
          </p:txBody>
        </p:sp>
      </p:grpSp>
      <p:sp>
        <p:nvSpPr>
          <p:cNvPr id="14" name="TextBox 13">
            <a:extLst>
              <a:ext uri="{FF2B5EF4-FFF2-40B4-BE49-F238E27FC236}">
                <a16:creationId xmlns:a16="http://schemas.microsoft.com/office/drawing/2014/main" id="{A40CBB52-1306-6B4C-A486-E4FCAA506256}"/>
              </a:ext>
            </a:extLst>
          </p:cNvPr>
          <p:cNvSpPr txBox="1"/>
          <p:nvPr/>
        </p:nvSpPr>
        <p:spPr>
          <a:xfrm>
            <a:off x="165100" y="4252913"/>
            <a:ext cx="1241425" cy="1323975"/>
          </a:xfrm>
          <a:prstGeom prst="rect">
            <a:avLst/>
          </a:prstGeom>
          <a:solidFill>
            <a:schemeClr val="accent1">
              <a:lumMod val="20000"/>
              <a:lumOff val="80000"/>
            </a:schemeClr>
          </a:solidFill>
        </p:spPr>
        <p:txBody>
          <a:bodyPr lIns="45720" rIns="45720">
            <a:spAutoFit/>
          </a:bodyPr>
          <a:lstStyle/>
          <a:p>
            <a:pPr eaLnBrk="1" hangingPunct="1">
              <a:defRPr/>
            </a:pPr>
            <a:r>
              <a:rPr lang="fr-FR" sz="2000" dirty="0" err="1">
                <a:latin typeface="Trebuchet MS" pitchFamily="34" charset="0"/>
              </a:rPr>
              <a:t>Industry</a:t>
            </a:r>
            <a:r>
              <a:rPr lang="fr-FR" sz="2000" dirty="0">
                <a:latin typeface="Trebuchet MS" pitchFamily="34" charset="0"/>
              </a:rPr>
              <a:t>:</a:t>
            </a:r>
          </a:p>
          <a:p>
            <a:pPr marL="342900" indent="-342900" eaLnBrk="1" hangingPunct="1">
              <a:buFontTx/>
              <a:buChar char="-"/>
              <a:defRPr/>
            </a:pPr>
            <a:r>
              <a:rPr lang="fr-FR" sz="2000" dirty="0">
                <a:latin typeface="Trebuchet MS" pitchFamily="34" charset="0"/>
              </a:rPr>
              <a:t>Chip </a:t>
            </a:r>
          </a:p>
          <a:p>
            <a:pPr marL="342900" indent="-342900" eaLnBrk="1" hangingPunct="1">
              <a:buFontTx/>
              <a:buChar char="-"/>
              <a:defRPr/>
            </a:pPr>
            <a:r>
              <a:rPr lang="fr-FR" sz="2000" dirty="0" err="1">
                <a:latin typeface="Trebuchet MS" pitchFamily="34" charset="0"/>
              </a:rPr>
              <a:t>Card</a:t>
            </a:r>
            <a:r>
              <a:rPr lang="fr-FR" sz="2000" dirty="0">
                <a:latin typeface="Trebuchet MS" pitchFamily="34" charset="0"/>
              </a:rPr>
              <a:t> </a:t>
            </a:r>
          </a:p>
          <a:p>
            <a:pPr marL="342900" indent="-342900" eaLnBrk="1" hangingPunct="1">
              <a:buFontTx/>
              <a:buChar char="-"/>
              <a:defRPr/>
            </a:pPr>
            <a:r>
              <a:rPr lang="fr-FR" sz="2000" dirty="0">
                <a:latin typeface="Trebuchet MS" pitchFamily="34" charset="0"/>
              </a:rPr>
              <a:t>HW</a:t>
            </a:r>
          </a:p>
        </p:txBody>
      </p:sp>
      <p:sp>
        <p:nvSpPr>
          <p:cNvPr id="16" name="TextBox 15">
            <a:extLst>
              <a:ext uri="{FF2B5EF4-FFF2-40B4-BE49-F238E27FC236}">
                <a16:creationId xmlns:a16="http://schemas.microsoft.com/office/drawing/2014/main" id="{B1161E2B-3F45-2E43-B987-7B5F135997C9}"/>
              </a:ext>
            </a:extLst>
          </p:cNvPr>
          <p:cNvSpPr txBox="1"/>
          <p:nvPr/>
        </p:nvSpPr>
        <p:spPr>
          <a:xfrm>
            <a:off x="3348038" y="6002338"/>
            <a:ext cx="2335212" cy="430212"/>
          </a:xfrm>
          <a:prstGeom prst="rect">
            <a:avLst/>
          </a:prstGeom>
          <a:solidFill>
            <a:schemeClr val="accent3">
              <a:lumMod val="40000"/>
              <a:lumOff val="60000"/>
            </a:schemeClr>
          </a:solidFill>
        </p:spPr>
        <p:txBody>
          <a:bodyPr wrap="none" lIns="45720" rIns="45720">
            <a:spAutoFit/>
          </a:bodyPr>
          <a:lstStyle/>
          <a:p>
            <a:pPr eaLnBrk="1" hangingPunct="1">
              <a:defRPr/>
            </a:pPr>
            <a:r>
              <a:rPr lang="fr-FR" sz="2200" dirty="0">
                <a:latin typeface="Trebuchet MS" pitchFamily="34" charset="0"/>
              </a:rPr>
              <a:t>System </a:t>
            </a:r>
            <a:r>
              <a:rPr lang="fr-FR" sz="2200" dirty="0" err="1">
                <a:latin typeface="Trebuchet MS" pitchFamily="34" charset="0"/>
              </a:rPr>
              <a:t>Integrator</a:t>
            </a:r>
            <a:endParaRPr lang="fr-FR" sz="2200" dirty="0">
              <a:latin typeface="Trebuchet MS" pitchFamily="34" charset="0"/>
            </a:endParaRPr>
          </a:p>
        </p:txBody>
      </p:sp>
      <p:grpSp>
        <p:nvGrpSpPr>
          <p:cNvPr id="24" name="Group 23"/>
          <p:cNvGrpSpPr>
            <a:grpSpLocks/>
          </p:cNvGrpSpPr>
          <p:nvPr/>
        </p:nvGrpSpPr>
        <p:grpSpPr bwMode="auto">
          <a:xfrm rot="10800000">
            <a:off x="1536700" y="2501900"/>
            <a:ext cx="6392863" cy="1376363"/>
            <a:chOff x="1514272" y="2915055"/>
            <a:chExt cx="6391538" cy="1375459"/>
          </a:xfrm>
        </p:grpSpPr>
        <p:sp>
          <p:nvSpPr>
            <p:cNvPr id="17" name="Donut 16">
              <a:extLst>
                <a:ext uri="{FF2B5EF4-FFF2-40B4-BE49-F238E27FC236}">
                  <a16:creationId xmlns:a16="http://schemas.microsoft.com/office/drawing/2014/main" id="{281E29F0-677D-DC4E-A4BA-610C6724916E}"/>
                </a:ext>
              </a:extLst>
            </p:cNvPr>
            <p:cNvSpPr/>
            <p:nvPr/>
          </p:nvSpPr>
          <p:spPr>
            <a:xfrm rot="1470256">
              <a:off x="1514272" y="2916642"/>
              <a:ext cx="1128479" cy="544154"/>
            </a:xfrm>
            <a:prstGeom prst="donut">
              <a:avLst/>
            </a:prstGeom>
            <a:solidFill>
              <a:schemeClr val="accent2">
                <a:lumMod val="60000"/>
                <a:lumOff val="40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chemeClr val="tx1"/>
                </a:solidFill>
              </a:endParaRPr>
            </a:p>
          </p:txBody>
        </p:sp>
        <p:sp>
          <p:nvSpPr>
            <p:cNvPr id="18" name="Donut 17">
              <a:extLst>
                <a:ext uri="{FF2B5EF4-FFF2-40B4-BE49-F238E27FC236}">
                  <a16:creationId xmlns:a16="http://schemas.microsoft.com/office/drawing/2014/main" id="{CA87E9AB-262A-F742-82C2-D3468574ECFF}"/>
                </a:ext>
              </a:extLst>
            </p:cNvPr>
            <p:cNvSpPr/>
            <p:nvPr/>
          </p:nvSpPr>
          <p:spPr>
            <a:xfrm rot="1470256">
              <a:off x="2150728" y="3405271"/>
              <a:ext cx="1128478" cy="544154"/>
            </a:xfrm>
            <a:prstGeom prst="donut">
              <a:avLst/>
            </a:prstGeom>
            <a:solidFill>
              <a:schemeClr val="accent4">
                <a:lumMod val="60000"/>
                <a:lumOff val="40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chemeClr val="tx1"/>
                </a:solidFill>
              </a:endParaRPr>
            </a:p>
          </p:txBody>
        </p:sp>
        <p:sp>
          <p:nvSpPr>
            <p:cNvPr id="19" name="Donut 18">
              <a:extLst>
                <a:ext uri="{FF2B5EF4-FFF2-40B4-BE49-F238E27FC236}">
                  <a16:creationId xmlns:a16="http://schemas.microsoft.com/office/drawing/2014/main" id="{E3FB438D-C582-0847-BD2F-156023AF39E7}"/>
                </a:ext>
              </a:extLst>
            </p:cNvPr>
            <p:cNvSpPr/>
            <p:nvPr/>
          </p:nvSpPr>
          <p:spPr>
            <a:xfrm rot="800101">
              <a:off x="3082397" y="3701938"/>
              <a:ext cx="1126891" cy="544155"/>
            </a:xfrm>
            <a:prstGeom prst="donut">
              <a:avLst/>
            </a:prstGeom>
            <a:solidFill>
              <a:schemeClr val="accent3"/>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chemeClr val="tx1"/>
                </a:solidFill>
              </a:endParaRPr>
            </a:p>
          </p:txBody>
        </p:sp>
        <p:sp>
          <p:nvSpPr>
            <p:cNvPr id="20" name="Donut 19">
              <a:extLst>
                <a:ext uri="{FF2B5EF4-FFF2-40B4-BE49-F238E27FC236}">
                  <a16:creationId xmlns:a16="http://schemas.microsoft.com/office/drawing/2014/main" id="{F91A3E22-EB41-7842-BE3F-194F4EFEAFEF}"/>
                </a:ext>
              </a:extLst>
            </p:cNvPr>
            <p:cNvSpPr/>
            <p:nvPr/>
          </p:nvSpPr>
          <p:spPr>
            <a:xfrm rot="21170740">
              <a:off x="4093425" y="3746359"/>
              <a:ext cx="1128478" cy="544155"/>
            </a:xfrm>
            <a:prstGeom prst="donut">
              <a:avLst/>
            </a:prstGeom>
            <a:solidFill>
              <a:srgbClr val="00B0F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chemeClr val="tx1"/>
                </a:solidFill>
              </a:endParaRPr>
            </a:p>
          </p:txBody>
        </p:sp>
        <p:sp>
          <p:nvSpPr>
            <p:cNvPr id="21" name="Donut 20">
              <a:extLst>
                <a:ext uri="{FF2B5EF4-FFF2-40B4-BE49-F238E27FC236}">
                  <a16:creationId xmlns:a16="http://schemas.microsoft.com/office/drawing/2014/main" id="{8B2F0611-D692-B74D-85CD-4E553075D91E}"/>
                </a:ext>
              </a:extLst>
            </p:cNvPr>
            <p:cNvSpPr/>
            <p:nvPr/>
          </p:nvSpPr>
          <p:spPr>
            <a:xfrm rot="20829631">
              <a:off x="5044140" y="3594059"/>
              <a:ext cx="1128479" cy="544155"/>
            </a:xfrm>
            <a:prstGeom prst="donut">
              <a:avLst/>
            </a:prstGeom>
            <a:solidFill>
              <a:schemeClr val="accent3"/>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chemeClr val="tx1"/>
                </a:solidFill>
              </a:endParaRPr>
            </a:p>
          </p:txBody>
        </p:sp>
        <p:sp>
          <p:nvSpPr>
            <p:cNvPr id="22" name="Donut 21">
              <a:extLst>
                <a:ext uri="{FF2B5EF4-FFF2-40B4-BE49-F238E27FC236}">
                  <a16:creationId xmlns:a16="http://schemas.microsoft.com/office/drawing/2014/main" id="{FC3D3937-9EA6-734C-AB68-ED9682AE5789}"/>
                </a:ext>
              </a:extLst>
            </p:cNvPr>
            <p:cNvSpPr/>
            <p:nvPr/>
          </p:nvSpPr>
          <p:spPr>
            <a:xfrm rot="20307299">
              <a:off x="5940892" y="3376715"/>
              <a:ext cx="1128478" cy="545741"/>
            </a:xfrm>
            <a:prstGeom prst="donut">
              <a:avLst/>
            </a:prstGeom>
            <a:solidFill>
              <a:schemeClr val="accent4">
                <a:lumMod val="60000"/>
                <a:lumOff val="40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chemeClr val="tx1"/>
                </a:solidFill>
              </a:endParaRPr>
            </a:p>
          </p:txBody>
        </p:sp>
        <p:sp>
          <p:nvSpPr>
            <p:cNvPr id="23" name="Donut 22">
              <a:extLst>
                <a:ext uri="{FF2B5EF4-FFF2-40B4-BE49-F238E27FC236}">
                  <a16:creationId xmlns:a16="http://schemas.microsoft.com/office/drawing/2014/main" id="{49B2580C-9DA5-744F-B7DF-931C41ED9D3F}"/>
                </a:ext>
              </a:extLst>
            </p:cNvPr>
            <p:cNvSpPr/>
            <p:nvPr/>
          </p:nvSpPr>
          <p:spPr>
            <a:xfrm rot="20085975">
              <a:off x="6778919" y="2972167"/>
              <a:ext cx="1128478" cy="545741"/>
            </a:xfrm>
            <a:prstGeom prst="donut">
              <a:avLst/>
            </a:prstGeom>
            <a:solidFill>
              <a:schemeClr val="accent2">
                <a:lumMod val="60000"/>
                <a:lumOff val="40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chemeClr val="tx1"/>
                </a:solidFill>
              </a:endParaRPr>
            </a:p>
          </p:txBody>
        </p:sp>
      </p:grpSp>
      <p:pic>
        <p:nvPicPr>
          <p:cNvPr id="33" name="Picture 32"/>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01975" y="3152775"/>
            <a:ext cx="3451225"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Content Placeholder 25"/>
          <p:cNvPicPr>
            <a:picLocks noGrp="1" noChangeAspect="1" noChangeArrowheads="1"/>
          </p:cNvPicPr>
          <p:nvPr>
            <p:ph idx="1"/>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7164388" y="3429000"/>
            <a:ext cx="1401762" cy="1450975"/>
          </a:xfrm>
        </p:spPr>
      </p:pic>
      <p:pic>
        <p:nvPicPr>
          <p:cNvPr id="27" name="Content Placeholder 25"/>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38325" y="4548188"/>
            <a:ext cx="132556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Content Placeholder 25"/>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71950" y="4516438"/>
            <a:ext cx="1198563"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a:extLst>
              <a:ext uri="{FF2B5EF4-FFF2-40B4-BE49-F238E27FC236}">
                <a16:creationId xmlns:a16="http://schemas.microsoft.com/office/drawing/2014/main" id="{C04A81D9-7CB8-3D4A-9B03-33BC9D9564C6}"/>
              </a:ext>
            </a:extLst>
          </p:cNvPr>
          <p:cNvSpPr txBox="1"/>
          <p:nvPr/>
        </p:nvSpPr>
        <p:spPr>
          <a:xfrm>
            <a:off x="5810250" y="5432425"/>
            <a:ext cx="1827213" cy="430213"/>
          </a:xfrm>
          <a:prstGeom prst="rect">
            <a:avLst/>
          </a:prstGeom>
          <a:solidFill>
            <a:schemeClr val="accent4">
              <a:lumMod val="40000"/>
              <a:lumOff val="60000"/>
            </a:schemeClr>
          </a:solidFill>
        </p:spPr>
        <p:txBody>
          <a:bodyPr wrap="none" lIns="45720" rIns="45720">
            <a:spAutoFit/>
          </a:bodyPr>
          <a:lstStyle/>
          <a:p>
            <a:pPr eaLnBrk="1" hangingPunct="1">
              <a:defRPr/>
            </a:pPr>
            <a:r>
              <a:rPr lang="fr-FR" sz="2200" dirty="0">
                <a:latin typeface="Trebuchet MS" pitchFamily="34" charset="0"/>
              </a:rPr>
              <a:t>SW </a:t>
            </a:r>
            <a:r>
              <a:rPr lang="fr-FR" sz="2200" dirty="0" err="1">
                <a:latin typeface="Trebuchet MS" pitchFamily="34" charset="0"/>
              </a:rPr>
              <a:t>Developer</a:t>
            </a:r>
            <a:endParaRPr lang="fr-FR" sz="2200" dirty="0">
              <a:latin typeface="Trebuchet MS" pitchFamily="34" charset="0"/>
            </a:endParaRPr>
          </a:p>
        </p:txBody>
      </p:sp>
      <p:sp>
        <p:nvSpPr>
          <p:cNvPr id="36" name="TextBox 35">
            <a:extLst>
              <a:ext uri="{FF2B5EF4-FFF2-40B4-BE49-F238E27FC236}">
                <a16:creationId xmlns:a16="http://schemas.microsoft.com/office/drawing/2014/main" id="{3A217F3D-F8B2-5942-8890-6EACE389F893}"/>
              </a:ext>
            </a:extLst>
          </p:cNvPr>
          <p:cNvSpPr txBox="1"/>
          <p:nvPr/>
        </p:nvSpPr>
        <p:spPr>
          <a:xfrm>
            <a:off x="196850" y="1638300"/>
            <a:ext cx="1905000" cy="431800"/>
          </a:xfrm>
          <a:prstGeom prst="rect">
            <a:avLst/>
          </a:prstGeom>
          <a:solidFill>
            <a:schemeClr val="accent4">
              <a:lumMod val="40000"/>
              <a:lumOff val="60000"/>
            </a:schemeClr>
          </a:solidFill>
        </p:spPr>
        <p:txBody>
          <a:bodyPr wrap="none" lIns="45720" rIns="45720">
            <a:spAutoFit/>
          </a:bodyPr>
          <a:lstStyle/>
          <a:p>
            <a:pPr eaLnBrk="1" hangingPunct="1">
              <a:defRPr/>
            </a:pPr>
            <a:r>
              <a:rPr lang="fr-FR" sz="2200" dirty="0">
                <a:latin typeface="Trebuchet MS" pitchFamily="34" charset="0"/>
              </a:rPr>
              <a:t>Standard Body</a:t>
            </a:r>
          </a:p>
        </p:txBody>
      </p:sp>
      <p:sp>
        <p:nvSpPr>
          <p:cNvPr id="37" name="TextBox 36">
            <a:extLst>
              <a:ext uri="{FF2B5EF4-FFF2-40B4-BE49-F238E27FC236}">
                <a16:creationId xmlns:a16="http://schemas.microsoft.com/office/drawing/2014/main" id="{8CC46803-0D2C-3441-849E-2DFB7071CA5F}"/>
              </a:ext>
            </a:extLst>
          </p:cNvPr>
          <p:cNvSpPr txBox="1"/>
          <p:nvPr/>
        </p:nvSpPr>
        <p:spPr>
          <a:xfrm>
            <a:off x="7540625" y="3033713"/>
            <a:ext cx="1555750" cy="430212"/>
          </a:xfrm>
          <a:prstGeom prst="rect">
            <a:avLst/>
          </a:prstGeom>
          <a:solidFill>
            <a:schemeClr val="accent3">
              <a:lumMod val="40000"/>
              <a:lumOff val="60000"/>
            </a:schemeClr>
          </a:solidFill>
        </p:spPr>
        <p:txBody>
          <a:bodyPr wrap="none" lIns="45720" rIns="45720">
            <a:spAutoFit/>
          </a:bodyPr>
          <a:lstStyle/>
          <a:p>
            <a:pPr eaLnBrk="1" hangingPunct="1">
              <a:defRPr/>
            </a:pPr>
            <a:r>
              <a:rPr lang="fr-FR" sz="2200" dirty="0">
                <a:latin typeface="Trebuchet MS" pitchFamily="34" charset="0"/>
              </a:rPr>
              <a:t>Consultants</a:t>
            </a:r>
          </a:p>
        </p:txBody>
      </p:sp>
      <p:sp>
        <p:nvSpPr>
          <p:cNvPr id="38" name="TextBox 37">
            <a:extLst>
              <a:ext uri="{FF2B5EF4-FFF2-40B4-BE49-F238E27FC236}">
                <a16:creationId xmlns:a16="http://schemas.microsoft.com/office/drawing/2014/main" id="{C1A4ABBD-D0AB-284B-848E-FC35AB840585}"/>
              </a:ext>
            </a:extLst>
          </p:cNvPr>
          <p:cNvSpPr txBox="1"/>
          <p:nvPr/>
        </p:nvSpPr>
        <p:spPr>
          <a:xfrm>
            <a:off x="5205413" y="1195388"/>
            <a:ext cx="1852612" cy="431800"/>
          </a:xfrm>
          <a:prstGeom prst="rect">
            <a:avLst/>
          </a:prstGeom>
          <a:solidFill>
            <a:schemeClr val="accent1">
              <a:lumMod val="20000"/>
              <a:lumOff val="80000"/>
            </a:schemeClr>
          </a:solidFill>
        </p:spPr>
        <p:txBody>
          <a:bodyPr wrap="none" lIns="45720" rIns="45720">
            <a:spAutoFit/>
          </a:bodyPr>
          <a:lstStyle/>
          <a:p>
            <a:pPr eaLnBrk="1" hangingPunct="1">
              <a:defRPr/>
            </a:pPr>
            <a:r>
              <a:rPr lang="fr-FR" sz="2200" dirty="0" err="1">
                <a:latin typeface="Trebuchet MS" pitchFamily="34" charset="0"/>
              </a:rPr>
              <a:t>Govt</a:t>
            </a:r>
            <a:r>
              <a:rPr lang="fr-FR" sz="2200" dirty="0">
                <a:latin typeface="Trebuchet MS" pitchFamily="34" charset="0"/>
              </a:rPr>
              <a:t> </a:t>
            </a:r>
            <a:r>
              <a:rPr lang="fr-FR" sz="2200" dirty="0" err="1">
                <a:latin typeface="Trebuchet MS" pitchFamily="34" charset="0"/>
              </a:rPr>
              <a:t>agencies</a:t>
            </a:r>
            <a:endParaRPr lang="fr-FR" sz="2200" dirty="0">
              <a:latin typeface="Trebuchet MS" pitchFamily="34" charset="0"/>
            </a:endParaRPr>
          </a:p>
        </p:txBody>
      </p:sp>
      <p:sp>
        <p:nvSpPr>
          <p:cNvPr id="39" name="TextBox 38">
            <a:extLst>
              <a:ext uri="{FF2B5EF4-FFF2-40B4-BE49-F238E27FC236}">
                <a16:creationId xmlns:a16="http://schemas.microsoft.com/office/drawing/2014/main" id="{F95EB15C-A59F-F044-914D-1AF7D386080D}"/>
              </a:ext>
            </a:extLst>
          </p:cNvPr>
          <p:cNvSpPr txBox="1"/>
          <p:nvPr/>
        </p:nvSpPr>
        <p:spPr>
          <a:xfrm>
            <a:off x="7034213" y="1808163"/>
            <a:ext cx="2109787" cy="431800"/>
          </a:xfrm>
          <a:prstGeom prst="rect">
            <a:avLst/>
          </a:prstGeom>
          <a:solidFill>
            <a:schemeClr val="accent2">
              <a:lumMod val="20000"/>
              <a:lumOff val="80000"/>
            </a:schemeClr>
          </a:solidFill>
        </p:spPr>
        <p:txBody>
          <a:bodyPr wrap="none" lIns="45720" rIns="45720">
            <a:spAutoFit/>
          </a:bodyPr>
          <a:lstStyle/>
          <a:p>
            <a:pPr eaLnBrk="1" hangingPunct="1">
              <a:defRPr/>
            </a:pPr>
            <a:r>
              <a:rPr lang="fr-FR" sz="2200" dirty="0">
                <a:latin typeface="Trebuchet MS" pitchFamily="34" charset="0"/>
              </a:rPr>
              <a:t>Transit </a:t>
            </a:r>
            <a:r>
              <a:rPr lang="fr-FR" sz="2200" dirty="0" err="1">
                <a:latin typeface="Trebuchet MS" pitchFamily="34" charset="0"/>
              </a:rPr>
              <a:t>agencies</a:t>
            </a:r>
            <a:endParaRPr lang="fr-FR" sz="2200" dirty="0">
              <a:latin typeface="Trebuchet MS" pitchFamily="34" charset="0"/>
            </a:endParaRPr>
          </a:p>
        </p:txBody>
      </p:sp>
      <p:sp>
        <p:nvSpPr>
          <p:cNvPr id="40" name="TextBox 39">
            <a:extLst>
              <a:ext uri="{FF2B5EF4-FFF2-40B4-BE49-F238E27FC236}">
                <a16:creationId xmlns:a16="http://schemas.microsoft.com/office/drawing/2014/main" id="{55C32FAA-C02C-A54B-B253-CF8EBAF1E184}"/>
              </a:ext>
            </a:extLst>
          </p:cNvPr>
          <p:cNvSpPr txBox="1"/>
          <p:nvPr/>
        </p:nvSpPr>
        <p:spPr>
          <a:xfrm>
            <a:off x="2557463" y="1154113"/>
            <a:ext cx="2047875" cy="400050"/>
          </a:xfrm>
          <a:prstGeom prst="rect">
            <a:avLst/>
          </a:prstGeom>
          <a:solidFill>
            <a:schemeClr val="accent2">
              <a:lumMod val="20000"/>
              <a:lumOff val="80000"/>
            </a:schemeClr>
          </a:solidFill>
        </p:spPr>
        <p:txBody>
          <a:bodyPr wrap="none" lIns="45720" rIns="45720">
            <a:spAutoFit/>
          </a:bodyPr>
          <a:lstStyle/>
          <a:p>
            <a:pPr eaLnBrk="1" hangingPunct="1">
              <a:defRPr/>
            </a:pPr>
            <a:r>
              <a:rPr lang="fr-FR" sz="2000" dirty="0">
                <a:latin typeface="Trebuchet MS" pitchFamily="34" charset="0"/>
              </a:rPr>
              <a:t>Service Providers</a:t>
            </a:r>
          </a:p>
        </p:txBody>
      </p:sp>
      <p:sp>
        <p:nvSpPr>
          <p:cNvPr id="38933" name="Date Placeholder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800">
                <a:solidFill>
                  <a:srgbClr val="898989"/>
                </a:solidFill>
                <a:latin typeface="Trebuchet MS" pitchFamily="34" charset="0"/>
              </a:rPr>
              <a:t>Abril de 2018</a:t>
            </a:r>
            <a:endParaRPr lang="en-US" altLang="en-US" sz="800">
              <a:solidFill>
                <a:srgbClr val="898989"/>
              </a:solidFill>
              <a:latin typeface="Trebuchet MS" pitchFamily="34" charset="0"/>
            </a:endParaRPr>
          </a:p>
        </p:txBody>
      </p:sp>
      <p:sp>
        <p:nvSpPr>
          <p:cNvPr id="43" name="Rectangle 42"/>
          <p:cNvSpPr/>
          <p:nvPr/>
        </p:nvSpPr>
        <p:spPr>
          <a:xfrm>
            <a:off x="321398" y="1136477"/>
            <a:ext cx="4572000" cy="2936188"/>
          </a:xfrm>
          <a:prstGeom prst="rect">
            <a:avLst/>
          </a:prstGeom>
          <a:solidFill>
            <a:srgbClr val="FFFF00"/>
          </a:solidFill>
        </p:spPr>
        <p:txBody>
          <a:bodyPr>
            <a:spAutoFit/>
          </a:bodyPr>
          <a:lstStyle/>
          <a:p>
            <a:pPr defTabSz="914400">
              <a:lnSpc>
                <a:spcPct val="90000"/>
              </a:lnSpc>
              <a:spcBef>
                <a:spcPct val="25000"/>
              </a:spcBef>
              <a:defRPr/>
            </a:pPr>
            <a:r>
              <a:rPr lang="en-US" b="1" dirty="0">
                <a:ea typeface="ＭＳ Ｐゴシック" charset="-128"/>
                <a:cs typeface="ＭＳ Ｐゴシック" charset="-128"/>
              </a:rPr>
              <a:t>MORE ON “How does OSPT support the customers, designing in Cipurse (3 minutes)”, maybe in words during the speech.</a:t>
            </a:r>
          </a:p>
          <a:p>
            <a:pPr defTabSz="914400">
              <a:lnSpc>
                <a:spcPct val="90000"/>
              </a:lnSpc>
              <a:spcBef>
                <a:spcPct val="25000"/>
              </a:spcBef>
              <a:defRPr/>
            </a:pPr>
            <a:r>
              <a:rPr lang="en-US" b="1" dirty="0">
                <a:ea typeface="ＭＳ Ｐゴシック" charset="-128"/>
              </a:rPr>
              <a:t>WHAT ARE THE BENEFITS TO THESE PLAYERS?</a:t>
            </a:r>
          </a:p>
          <a:p>
            <a:pPr defTabSz="914400">
              <a:lnSpc>
                <a:spcPct val="90000"/>
              </a:lnSpc>
              <a:spcBef>
                <a:spcPct val="25000"/>
              </a:spcBef>
              <a:defRPr/>
            </a:pPr>
            <a:r>
              <a:rPr lang="en-US" b="1" dirty="0">
                <a:ea typeface="ＭＳ Ｐゴシック" charset="-128"/>
              </a:rPr>
              <a:t>WE SKIP THE 7.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linds(horizontal)">
                                      <p:cBhvr>
                                        <p:cTn id="13" dur="500"/>
                                        <p:tgtEl>
                                          <p:spTgt spid="3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linds(horizontal)">
                                      <p:cBhvr>
                                        <p:cTn id="16" dur="500"/>
                                        <p:tgtEl>
                                          <p:spTgt spid="3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blinds(horizontal)">
                                      <p:cBhvr>
                                        <p:cTn id="19" dur="500"/>
                                        <p:tgtEl>
                                          <p:spTgt spid="3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linds(horizontal)">
                                      <p:cBhvr>
                                        <p:cTn id="22" dur="500"/>
                                        <p:tgtEl>
                                          <p:spTgt spid="3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linds(horizontal)">
                                      <p:cBhvr>
                                        <p:cTn id="25" dur="500"/>
                                        <p:tgtEl>
                                          <p:spTgt spid="4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linds(horizontal)">
                                      <p:cBhvr>
                                        <p:cTn id="28" dur="500"/>
                                        <p:tgtEl>
                                          <p:spTgt spid="36"/>
                                        </p:tgtEl>
                                      </p:cBhvr>
                                    </p:animEffect>
                                  </p:childTnLst>
                                </p:cTn>
                              </p:par>
                              <p:par>
                                <p:cTn id="29" presetID="3" presetClass="entr" presetSubtype="1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linds(horizontal)">
                                      <p:cBhvr>
                                        <p:cTn id="31" dur="500"/>
                                        <p:tgtEl>
                                          <p:spTgt spid="27"/>
                                        </p:tgtEl>
                                      </p:cBhvr>
                                    </p:animEffect>
                                  </p:childTnLst>
                                </p:cTn>
                              </p:par>
                              <p:par>
                                <p:cTn id="32" presetID="3" presetClass="entr" presetSubtype="1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linds(horizontal)">
                                      <p:cBhvr>
                                        <p:cTn id="34" dur="500"/>
                                        <p:tgtEl>
                                          <p:spTgt spid="29"/>
                                        </p:tgtEl>
                                      </p:cBhvr>
                                    </p:animEffect>
                                  </p:childTnLst>
                                </p:cTn>
                              </p:par>
                              <p:par>
                                <p:cTn id="35" presetID="3" presetClass="entr" presetSubtype="1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fill="hold"/>
                                        <p:tgtEl>
                                          <p:spTgt spid="41"/>
                                        </p:tgtEl>
                                        <p:attrNameLst>
                                          <p:attrName>ppt_x</p:attrName>
                                        </p:attrNameLst>
                                      </p:cBhvr>
                                      <p:tavLst>
                                        <p:tav tm="0">
                                          <p:val>
                                            <p:strVal val="#ppt_x"/>
                                          </p:val>
                                        </p:tav>
                                        <p:tav tm="100000">
                                          <p:val>
                                            <p:strVal val="#ppt_x"/>
                                          </p:val>
                                        </p:tav>
                                      </p:tavLst>
                                    </p:anim>
                                    <p:anim calcmode="lin" valueType="num">
                                      <p:cBhvr additive="base">
                                        <p:cTn id="51" dur="500" fill="hold"/>
                                        <p:tgtEl>
                                          <p:spTgt spid="41"/>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ppt_x"/>
                                          </p:val>
                                        </p:tav>
                                        <p:tav tm="100000">
                                          <p:val>
                                            <p:strVal val="#ppt_x"/>
                                          </p:val>
                                        </p:tav>
                                      </p:tavLst>
                                    </p:anim>
                                    <p:anim calcmode="lin" valueType="num">
                                      <p:cBhvr additive="base">
                                        <p:cTn id="5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2" presetClass="entr" presetSubtype="4"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500"/>
                                        <p:tgtEl>
                                          <p:spTgt spid="33"/>
                                        </p:tgtEl>
                                        <p:attrNameLst>
                                          <p:attrName>ppt_y</p:attrName>
                                        </p:attrNameLst>
                                      </p:cBhvr>
                                      <p:tavLst>
                                        <p:tav tm="0">
                                          <p:val>
                                            <p:strVal val="#ppt_y+#ppt_h*1.125000"/>
                                          </p:val>
                                        </p:tav>
                                        <p:tav tm="100000">
                                          <p:val>
                                            <p:strVal val="#ppt_y"/>
                                          </p:val>
                                        </p:tav>
                                      </p:tavLst>
                                    </p:anim>
                                    <p:animEffect transition="in" filter="wipe(up)">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35" grpId="0" animBg="1"/>
      <p:bldP spid="36" grpId="0" animBg="1"/>
      <p:bldP spid="37" grpId="0" animBg="1"/>
      <p:bldP spid="38" grpId="0" animBg="1"/>
      <p:bldP spid="39"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GB" altLang="en-US">
                <a:ea typeface="ＭＳ Ｐゴシック" pitchFamily="34" charset="-128"/>
              </a:rPr>
              <a:t>The key pillars of OSPT Alliance</a:t>
            </a:r>
          </a:p>
        </p:txBody>
      </p:sp>
      <p:sp>
        <p:nvSpPr>
          <p:cNvPr id="19459" name="Slide Number Placeholder 3">
            <a:extLst>
              <a:ext uri="{FF2B5EF4-FFF2-40B4-BE49-F238E27FC236}">
                <a16:creationId xmlns:a16="http://schemas.microsoft.com/office/drawing/2014/main" id="{29FA95A9-C922-1248-9ABD-39939FF700DC}"/>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557213" indent="-214313">
              <a:defRPr sz="2400">
                <a:solidFill>
                  <a:schemeClr val="tx1"/>
                </a:solidFill>
                <a:latin typeface="Arial" pitchFamily="34" charset="0"/>
                <a:ea typeface="ＭＳ Ｐゴシック" pitchFamily="34" charset="-128"/>
              </a:defRPr>
            </a:lvl2pPr>
            <a:lvl3pPr marL="857250" indent="-171450">
              <a:defRPr sz="2400">
                <a:solidFill>
                  <a:schemeClr val="tx1"/>
                </a:solidFill>
                <a:latin typeface="Arial" pitchFamily="34" charset="0"/>
                <a:ea typeface="ＭＳ Ｐゴシック" pitchFamily="34" charset="-128"/>
              </a:defRPr>
            </a:lvl3pPr>
            <a:lvl4pPr marL="1200150" indent="-171450">
              <a:defRPr sz="2400">
                <a:solidFill>
                  <a:schemeClr val="tx1"/>
                </a:solidFill>
                <a:latin typeface="Arial" pitchFamily="34" charset="0"/>
                <a:ea typeface="ＭＳ Ｐゴシック" pitchFamily="34" charset="-128"/>
              </a:defRPr>
            </a:lvl4pPr>
            <a:lvl5pPr marL="1543050" indent="-171450">
              <a:defRPr sz="2400">
                <a:solidFill>
                  <a:schemeClr val="tx1"/>
                </a:solidFill>
                <a:latin typeface="Arial" pitchFamily="34" charset="0"/>
                <a:ea typeface="ＭＳ Ｐゴシック" pitchFamily="34" charset="-128"/>
              </a:defRPr>
            </a:lvl5pPr>
            <a:lvl6pPr marL="20002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4574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29146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3718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B1B963B-8FB9-477F-BB12-75EE7BA0AAC3}" type="slidenum">
              <a:rPr lang="en-US" altLang="en-US" sz="600">
                <a:solidFill>
                  <a:srgbClr val="898989"/>
                </a:solidFill>
                <a:latin typeface="Trebuchet MS" pitchFamily="34" charset="0"/>
              </a:rPr>
              <a:pPr/>
              <a:t>15</a:t>
            </a:fld>
            <a:endParaRPr lang="en-US" altLang="en-US" sz="600">
              <a:solidFill>
                <a:srgbClr val="898989"/>
              </a:solidFill>
              <a:latin typeface="Trebuchet MS" pitchFamily="34" charset="0"/>
            </a:endParaRPr>
          </a:p>
        </p:txBody>
      </p:sp>
      <p:pic>
        <p:nvPicPr>
          <p:cNvPr id="17411"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4688" y="4441825"/>
            <a:ext cx="89058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3488" y="4441825"/>
            <a:ext cx="9001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9"/>
          <p:cNvSpPr txBox="1">
            <a:spLocks noChangeArrowheads="1"/>
          </p:cNvSpPr>
          <p:nvPr/>
        </p:nvSpPr>
        <p:spPr bwMode="auto">
          <a:xfrm>
            <a:off x="1093788" y="4117975"/>
            <a:ext cx="1595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a:latin typeface="Trebuchet MS" pitchFamily="34" charset="0"/>
              </a:rPr>
              <a:t>Specifications</a:t>
            </a:r>
          </a:p>
        </p:txBody>
      </p:sp>
      <p:sp>
        <p:nvSpPr>
          <p:cNvPr id="17414" name="TextBox 10"/>
          <p:cNvSpPr txBox="1">
            <a:spLocks noChangeArrowheads="1"/>
          </p:cNvSpPr>
          <p:nvPr/>
        </p:nvSpPr>
        <p:spPr bwMode="auto">
          <a:xfrm>
            <a:off x="2962275" y="4122738"/>
            <a:ext cx="1390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a:latin typeface="Trebuchet MS" pitchFamily="34" charset="0"/>
              </a:rPr>
              <a:t>Certification</a:t>
            </a:r>
          </a:p>
        </p:txBody>
      </p:sp>
      <p:sp>
        <p:nvSpPr>
          <p:cNvPr id="17415" name="TextBox 11"/>
          <p:cNvSpPr txBox="1">
            <a:spLocks noChangeArrowheads="1"/>
          </p:cNvSpPr>
          <p:nvPr/>
        </p:nvSpPr>
        <p:spPr bwMode="auto">
          <a:xfrm>
            <a:off x="4981575" y="4122738"/>
            <a:ext cx="1023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a:latin typeface="Trebuchet MS" pitchFamily="34" charset="0"/>
              </a:rPr>
              <a:t>Members</a:t>
            </a:r>
          </a:p>
        </p:txBody>
      </p:sp>
      <p:sp>
        <p:nvSpPr>
          <p:cNvPr id="17416" name="TextBox 12"/>
          <p:cNvSpPr txBox="1">
            <a:spLocks noChangeArrowheads="1"/>
          </p:cNvSpPr>
          <p:nvPr/>
        </p:nvSpPr>
        <p:spPr bwMode="auto">
          <a:xfrm>
            <a:off x="6734175" y="4122738"/>
            <a:ext cx="1136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a:latin typeface="Trebuchet MS" pitchFamily="34" charset="0"/>
              </a:rPr>
              <a:t>Resources</a:t>
            </a:r>
          </a:p>
        </p:txBody>
      </p:sp>
      <p:pic>
        <p:nvPicPr>
          <p:cNvPr id="17417" name="1145E84A-A9AA-4D94-82BE-9F561F10B0A3" descr="F46B53A5-EB95-4C06-8BC6-7E3BA1A50B2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2175" y="1970088"/>
            <a:ext cx="73628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Content Placeholder 13"/>
          <p:cNvPicPr>
            <a:picLocks noGrp="1" noChangeAspect="1" noChangeArrowheads="1"/>
          </p:cNvPicPr>
          <p:nvPr>
            <p:ph idx="1"/>
          </p:nvPr>
        </p:nvPicPr>
        <p:blipFill>
          <a:blip r:embed="rId6" cstate="email">
            <a:extLst>
              <a:ext uri="{28A0092B-C50C-407E-A947-70E740481C1C}">
                <a14:useLocalDpi xmlns:a14="http://schemas.microsoft.com/office/drawing/2010/main"/>
              </a:ext>
            </a:extLst>
          </a:blip>
          <a:srcRect/>
          <a:stretch>
            <a:fillRect/>
          </a:stretch>
        </p:blipFill>
        <p:spPr>
          <a:xfrm>
            <a:off x="1444625" y="4441825"/>
            <a:ext cx="893763" cy="1214438"/>
          </a:xfrm>
        </p:spPr>
      </p:pic>
      <p:sp>
        <p:nvSpPr>
          <p:cNvPr id="14" name="Footer Placeholder 2">
            <a:extLst>
              <a:ext uri="{FF2B5EF4-FFF2-40B4-BE49-F238E27FC236}">
                <a16:creationId xmlns:a16="http://schemas.microsoft.com/office/drawing/2014/main" id="{60DB7B6C-11A4-EC4B-BFAE-284EF3492EEE}"/>
              </a:ext>
            </a:extLst>
          </p:cNvPr>
          <p:cNvSpPr>
            <a:spLocks noGrp="1"/>
          </p:cNvSpPr>
          <p:nvPr>
            <p:ph type="ftr" sz="quarter" idx="11"/>
          </p:nvPr>
        </p:nvSpPr>
        <p:spPr/>
        <p:txBody>
          <a:bodyPr/>
          <a:lstStyle/>
          <a:p>
            <a:pPr>
              <a:defRPr/>
            </a:pPr>
            <a:r>
              <a:rPr lang="en-GB"/>
              <a:t>OSPT &amp; CIPURSE Copyright 2018- Confidential</a:t>
            </a:r>
            <a:endParaRPr lang="en-GB" dirty="0"/>
          </a:p>
        </p:txBody>
      </p:sp>
      <p:pic>
        <p:nvPicPr>
          <p:cNvPr id="17420" name="A32C4563-4B4A-4E74-BE31-CE678DF9BF89" descr="49A054DB-62EC-4CFE-A3BF-F63A8FB4B2A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81813" y="4456113"/>
            <a:ext cx="852487"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Date Placeholder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800">
                <a:solidFill>
                  <a:srgbClr val="898989"/>
                </a:solidFill>
                <a:latin typeface="Trebuchet MS" pitchFamily="34" charset="0"/>
              </a:rPr>
              <a:t>Abril de 2018</a:t>
            </a:r>
            <a:endParaRPr lang="en-US" altLang="en-US" sz="800">
              <a:solidFill>
                <a:srgbClr val="898989"/>
              </a:solidFill>
              <a:latin typeface="Trebuchet MS"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r>
              <a:rPr lang="de-DE" altLang="en-US">
                <a:ea typeface="ＭＳ Ｐゴシック" pitchFamily="34" charset="-128"/>
              </a:rPr>
              <a:t>CIPURSE</a:t>
            </a:r>
            <a:r>
              <a:rPr lang="en-US" altLang="en-US" baseline="30000">
                <a:ea typeface="ＭＳ Ｐゴシック" pitchFamily="34" charset="-128"/>
              </a:rPr>
              <a:t>TM</a:t>
            </a:r>
            <a:r>
              <a:rPr lang="de-DE" altLang="en-US">
                <a:ea typeface="ＭＳ Ｐゴシック" pitchFamily="34" charset="-128"/>
              </a:rPr>
              <a:t> Mobile based on </a:t>
            </a:r>
            <a:r>
              <a:rPr lang="en-US" altLang="en-US">
                <a:ea typeface="ＭＳ Ｐゴシック" pitchFamily="34" charset="-128"/>
              </a:rPr>
              <a:t>CIPURSE™ V2 R2 Specification</a:t>
            </a:r>
            <a:endParaRPr lang="en-GB" altLang="en-US">
              <a:ea typeface="ＭＳ Ｐゴシック" pitchFamily="34" charset="-128"/>
            </a:endParaRPr>
          </a:p>
        </p:txBody>
      </p:sp>
      <p:sp>
        <p:nvSpPr>
          <p:cNvPr id="63491"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557213" indent="-214313">
              <a:defRPr sz="2400">
                <a:solidFill>
                  <a:schemeClr val="tx1"/>
                </a:solidFill>
                <a:latin typeface="Arial" pitchFamily="34" charset="0"/>
                <a:ea typeface="ＭＳ Ｐゴシック" pitchFamily="34" charset="-128"/>
              </a:defRPr>
            </a:lvl2pPr>
            <a:lvl3pPr marL="857250" indent="-171450">
              <a:defRPr sz="2400">
                <a:solidFill>
                  <a:schemeClr val="tx1"/>
                </a:solidFill>
                <a:latin typeface="Arial" pitchFamily="34" charset="0"/>
                <a:ea typeface="ＭＳ Ｐゴシック" pitchFamily="34" charset="-128"/>
              </a:defRPr>
            </a:lvl3pPr>
            <a:lvl4pPr marL="1200150" indent="-171450">
              <a:defRPr sz="2400">
                <a:solidFill>
                  <a:schemeClr val="tx1"/>
                </a:solidFill>
                <a:latin typeface="Arial" pitchFamily="34" charset="0"/>
                <a:ea typeface="ＭＳ Ｐゴシック" pitchFamily="34" charset="-128"/>
              </a:defRPr>
            </a:lvl4pPr>
            <a:lvl5pPr marL="1543050" indent="-171450">
              <a:defRPr sz="2400">
                <a:solidFill>
                  <a:schemeClr val="tx1"/>
                </a:solidFill>
                <a:latin typeface="Arial" pitchFamily="34" charset="0"/>
                <a:ea typeface="ＭＳ Ｐゴシック" pitchFamily="34" charset="-128"/>
              </a:defRPr>
            </a:lvl5pPr>
            <a:lvl6pPr marL="20002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4574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29146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3718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A98F917-7DEB-450B-97A7-366C4E337F57}" type="slidenum">
              <a:rPr lang="en-US" altLang="en-US" sz="600">
                <a:solidFill>
                  <a:srgbClr val="898989"/>
                </a:solidFill>
                <a:latin typeface="Trebuchet MS" pitchFamily="34" charset="0"/>
              </a:rPr>
              <a:pPr/>
              <a:t>16</a:t>
            </a:fld>
            <a:endParaRPr lang="en-US" altLang="en-US" sz="600">
              <a:solidFill>
                <a:srgbClr val="898989"/>
              </a:solidFill>
              <a:latin typeface="Trebuchet MS" pitchFamily="34" charset="0"/>
            </a:endParaRPr>
          </a:p>
        </p:txBody>
      </p:sp>
      <p:pic>
        <p:nvPicPr>
          <p:cNvPr id="5" name="Content Placeholder 4"/>
          <p:cNvPicPr>
            <a:picLocks noGrp="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39700" y="1308100"/>
            <a:ext cx="9144000" cy="4318000"/>
          </a:xfrm>
        </p:spPr>
      </p:pic>
      <p:sp>
        <p:nvSpPr>
          <p:cNvPr id="6" name="Footer Placeholder 2"/>
          <p:cNvSpPr>
            <a:spLocks noGrp="1"/>
          </p:cNvSpPr>
          <p:nvPr>
            <p:ph type="ftr" sz="quarter" idx="11"/>
          </p:nvPr>
        </p:nvSpPr>
        <p:spPr/>
        <p:txBody>
          <a:bodyPr/>
          <a:lstStyle/>
          <a:p>
            <a:pPr>
              <a:defRPr/>
            </a:pPr>
            <a:r>
              <a:rPr lang="en-GB"/>
              <a:t>OSPT &amp; CIPURSE Copyright 2018- Confidential</a:t>
            </a:r>
            <a:endParaRPr lang="en-GB" dirty="0"/>
          </a:p>
        </p:txBody>
      </p:sp>
      <p:sp>
        <p:nvSpPr>
          <p:cNvPr id="74757" name="Date Placeholder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800">
                <a:solidFill>
                  <a:srgbClr val="898989"/>
                </a:solidFill>
                <a:latin typeface="Trebuchet MS" pitchFamily="34" charset="0"/>
              </a:rPr>
              <a:t>Abril de 2018</a:t>
            </a:r>
            <a:endParaRPr lang="en-US" altLang="en-US" sz="800">
              <a:solidFill>
                <a:srgbClr val="898989"/>
              </a:solidFill>
              <a:latin typeface="Trebuchet MS"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6801" name="CDF9ED1D-08A7-4FED-9ADB-B1C2E57C224F" descr="8B76E46C-BE7E-4CBB-A33B-FD500EF21C4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9125" y="1495425"/>
            <a:ext cx="3559175"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2" name="C9EAA88D-5035-4ED6-B16F-36194E8D89F8" descr="B62FC7AE-0656-4A5B-AEA2-08D83276249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7438" y="1211263"/>
            <a:ext cx="2574925"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itle 1"/>
          <p:cNvSpPr>
            <a:spLocks noGrp="1"/>
          </p:cNvSpPr>
          <p:nvPr>
            <p:ph type="title"/>
          </p:nvPr>
        </p:nvSpPr>
        <p:spPr/>
        <p:txBody>
          <a:bodyPr/>
          <a:lstStyle/>
          <a:p>
            <a:pPr eaLnBrk="1" hangingPunct="1"/>
            <a:r>
              <a:rPr lang="en-GB" altLang="en-US">
                <a:ea typeface="ＭＳ Ｐゴシック" pitchFamily="34" charset="-128"/>
              </a:rPr>
              <a:t>The Proprietary Top-down approach VS CIPURSE Bottom-up approach</a:t>
            </a:r>
          </a:p>
        </p:txBody>
      </p:sp>
      <p:sp>
        <p:nvSpPr>
          <p:cNvPr id="47109"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557213" indent="-214313">
              <a:defRPr sz="2400">
                <a:solidFill>
                  <a:schemeClr val="tx1"/>
                </a:solidFill>
                <a:latin typeface="Arial" pitchFamily="34" charset="0"/>
                <a:ea typeface="ＭＳ Ｐゴシック" pitchFamily="34" charset="-128"/>
              </a:defRPr>
            </a:lvl2pPr>
            <a:lvl3pPr marL="857250" indent="-171450">
              <a:defRPr sz="2400">
                <a:solidFill>
                  <a:schemeClr val="tx1"/>
                </a:solidFill>
                <a:latin typeface="Arial" pitchFamily="34" charset="0"/>
                <a:ea typeface="ＭＳ Ｐゴシック" pitchFamily="34" charset="-128"/>
              </a:defRPr>
            </a:lvl3pPr>
            <a:lvl4pPr marL="1200150" indent="-171450">
              <a:defRPr sz="2400">
                <a:solidFill>
                  <a:schemeClr val="tx1"/>
                </a:solidFill>
                <a:latin typeface="Arial" pitchFamily="34" charset="0"/>
                <a:ea typeface="ＭＳ Ｐゴシック" pitchFamily="34" charset="-128"/>
              </a:defRPr>
            </a:lvl4pPr>
            <a:lvl5pPr marL="1543050" indent="-171450">
              <a:defRPr sz="2400">
                <a:solidFill>
                  <a:schemeClr val="tx1"/>
                </a:solidFill>
                <a:latin typeface="Arial" pitchFamily="34" charset="0"/>
                <a:ea typeface="ＭＳ Ｐゴシック" pitchFamily="34" charset="-128"/>
              </a:defRPr>
            </a:lvl5pPr>
            <a:lvl6pPr marL="20002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4574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29146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3718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CF937C2-1E9B-46D2-B0D7-06EA41BE51B3}" type="slidenum">
              <a:rPr lang="en-US" altLang="en-US" sz="600">
                <a:solidFill>
                  <a:srgbClr val="898989"/>
                </a:solidFill>
                <a:latin typeface="Trebuchet MS" pitchFamily="34" charset="0"/>
              </a:rPr>
              <a:pPr/>
              <a:t>17</a:t>
            </a:fld>
            <a:endParaRPr lang="en-US" altLang="en-US" sz="600">
              <a:solidFill>
                <a:srgbClr val="898989"/>
              </a:solidFill>
              <a:latin typeface="Trebuchet MS" pitchFamily="34" charset="0"/>
            </a:endParaRPr>
          </a:p>
        </p:txBody>
      </p:sp>
      <p:sp>
        <p:nvSpPr>
          <p:cNvPr id="76805" name="TextBox 4"/>
          <p:cNvSpPr txBox="1">
            <a:spLocks noChangeArrowheads="1"/>
          </p:cNvSpPr>
          <p:nvPr/>
        </p:nvSpPr>
        <p:spPr bwMode="auto">
          <a:xfrm>
            <a:off x="1174750" y="1406525"/>
            <a:ext cx="2400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500">
                <a:latin typeface="Trebuchet MS" pitchFamily="34" charset="0"/>
              </a:rPr>
              <a:t>Existing ticketing systems are top down</a:t>
            </a:r>
          </a:p>
        </p:txBody>
      </p:sp>
      <p:sp>
        <p:nvSpPr>
          <p:cNvPr id="76806" name="TextBox 5"/>
          <p:cNvSpPr txBox="1">
            <a:spLocks noChangeArrowheads="1"/>
          </p:cNvSpPr>
          <p:nvPr/>
        </p:nvSpPr>
        <p:spPr bwMode="auto">
          <a:xfrm>
            <a:off x="1341438" y="2755900"/>
            <a:ext cx="20669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500">
                <a:latin typeface="Trebuchet MS" pitchFamily="34" charset="0"/>
              </a:rPr>
              <a:t>They are supplier dictated</a:t>
            </a:r>
          </a:p>
        </p:txBody>
      </p:sp>
      <p:sp>
        <p:nvSpPr>
          <p:cNvPr id="76807" name="TextBox 6"/>
          <p:cNvSpPr txBox="1">
            <a:spLocks noChangeArrowheads="1"/>
          </p:cNvSpPr>
          <p:nvPr/>
        </p:nvSpPr>
        <p:spPr bwMode="auto">
          <a:xfrm>
            <a:off x="1468438" y="3821113"/>
            <a:ext cx="22320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500">
                <a:latin typeface="Trebuchet MS" pitchFamily="34" charset="0"/>
              </a:rPr>
              <a:t>They lack of flexibility</a:t>
            </a:r>
          </a:p>
        </p:txBody>
      </p:sp>
      <p:sp>
        <p:nvSpPr>
          <p:cNvPr id="76808" name="TextBox 7"/>
          <p:cNvSpPr txBox="1">
            <a:spLocks noChangeArrowheads="1"/>
          </p:cNvSpPr>
          <p:nvPr/>
        </p:nvSpPr>
        <p:spPr bwMode="auto">
          <a:xfrm>
            <a:off x="5135563" y="4127500"/>
            <a:ext cx="31353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500">
                <a:latin typeface="Trebuchet MS" pitchFamily="34" charset="0"/>
              </a:rPr>
              <a:t>Future ticketing systems are bottom up</a:t>
            </a:r>
          </a:p>
        </p:txBody>
      </p:sp>
      <p:sp>
        <p:nvSpPr>
          <p:cNvPr id="76809" name="TextBox 8"/>
          <p:cNvSpPr txBox="1">
            <a:spLocks noChangeArrowheads="1"/>
          </p:cNvSpPr>
          <p:nvPr/>
        </p:nvSpPr>
        <p:spPr bwMode="auto">
          <a:xfrm>
            <a:off x="4667250" y="2365375"/>
            <a:ext cx="23145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500">
                <a:latin typeface="Trebuchet MS" pitchFamily="34" charset="0"/>
              </a:rPr>
              <a:t>Based on user requirements</a:t>
            </a:r>
          </a:p>
        </p:txBody>
      </p:sp>
      <p:sp>
        <p:nvSpPr>
          <p:cNvPr id="76810" name="TextBox 9"/>
          <p:cNvSpPr txBox="1">
            <a:spLocks noChangeArrowheads="1"/>
          </p:cNvSpPr>
          <p:nvPr/>
        </p:nvSpPr>
        <p:spPr bwMode="auto">
          <a:xfrm>
            <a:off x="5824538" y="1409700"/>
            <a:ext cx="10556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500">
                <a:latin typeface="Trebuchet MS" pitchFamily="34" charset="0"/>
              </a:rPr>
              <a:t>CIPURSE</a:t>
            </a:r>
          </a:p>
        </p:txBody>
      </p:sp>
      <p:sp>
        <p:nvSpPr>
          <p:cNvPr id="11" name="Footer Placeholder 2"/>
          <p:cNvSpPr>
            <a:spLocks noGrp="1"/>
          </p:cNvSpPr>
          <p:nvPr>
            <p:ph type="ftr" sz="quarter" idx="11"/>
          </p:nvPr>
        </p:nvSpPr>
        <p:spPr/>
        <p:txBody>
          <a:bodyPr/>
          <a:lstStyle/>
          <a:p>
            <a:pPr>
              <a:defRPr/>
            </a:pPr>
            <a:r>
              <a:rPr lang="en-GB"/>
              <a:t>OSPT &amp; CIPURSE Copyright 2018- Confidential</a:t>
            </a:r>
            <a:endParaRPr lang="en-GB" dirty="0"/>
          </a:p>
        </p:txBody>
      </p:sp>
      <p:pic>
        <p:nvPicPr>
          <p:cNvPr id="76812" name="CDF9ED1D-08A7-4FED-9ADB-B1C2E57C224F" descr="8B76E46C-BE7E-4CBB-A33B-FD500EF21C4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15150" y="4711700"/>
            <a:ext cx="8953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3" name="CDF9ED1D-08A7-4FED-9ADB-B1C2E57C224F" descr="8B76E46C-BE7E-4CBB-A33B-FD500EF21C4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08413" y="4632325"/>
            <a:ext cx="16287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4" name="Date Placeholder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800">
                <a:solidFill>
                  <a:srgbClr val="898989"/>
                </a:solidFill>
                <a:latin typeface="Trebuchet MS" pitchFamily="34" charset="0"/>
              </a:rPr>
              <a:t>Abril de 2018</a:t>
            </a:r>
            <a:endParaRPr lang="en-US" altLang="en-US" sz="800">
              <a:solidFill>
                <a:srgbClr val="898989"/>
              </a:solidFill>
              <a:latin typeface="Trebuchet MS"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GB" altLang="en-US">
                <a:ea typeface="ＭＳ Ｐゴシック" pitchFamily="34" charset="-128"/>
              </a:rPr>
              <a:t>CIPURSE™ - The original objective (2)</a:t>
            </a:r>
            <a:br>
              <a:rPr lang="en-GB" altLang="en-US">
                <a:ea typeface="ＭＳ Ｐゴシック" pitchFamily="34" charset="-128"/>
              </a:rPr>
            </a:br>
            <a:endParaRPr lang="en-GB" altLang="en-US">
              <a:ea typeface="ＭＳ Ｐゴシック" pitchFamily="34" charset="-128"/>
            </a:endParaRPr>
          </a:p>
        </p:txBody>
      </p:sp>
      <p:sp>
        <p:nvSpPr>
          <p:cNvPr id="4" name="Footer Placeholder 3">
            <a:extLst>
              <a:ext uri="{FF2B5EF4-FFF2-40B4-BE49-F238E27FC236}">
                <a16:creationId xmlns:a16="http://schemas.microsoft.com/office/drawing/2014/main" id="{286D63D0-4673-EA49-B13D-B12985F6669A}"/>
              </a:ext>
            </a:extLst>
          </p:cNvPr>
          <p:cNvSpPr>
            <a:spLocks noGrp="1"/>
          </p:cNvSpPr>
          <p:nvPr>
            <p:ph type="ftr" sz="quarter" idx="11"/>
          </p:nvPr>
        </p:nvSpPr>
        <p:spPr/>
        <p:txBody>
          <a:bodyPr/>
          <a:lstStyle/>
          <a:p>
            <a:pPr>
              <a:defRPr/>
            </a:pPr>
            <a:r>
              <a:rPr lang="en-GB"/>
              <a:t>OSPT &amp; CIPURSE Copyright 2018- Confidential</a:t>
            </a:r>
            <a:endParaRPr lang="en-US"/>
          </a:p>
        </p:txBody>
      </p:sp>
      <p:sp>
        <p:nvSpPr>
          <p:cNvPr id="22532" name="Slide Number Placeholder 4">
            <a:extLst>
              <a:ext uri="{FF2B5EF4-FFF2-40B4-BE49-F238E27FC236}">
                <a16:creationId xmlns:a16="http://schemas.microsoft.com/office/drawing/2014/main" id="{BF6C7AE9-EB01-4C47-9B79-57A0A45267E2}"/>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557213" indent="-214313">
              <a:defRPr sz="2400">
                <a:solidFill>
                  <a:schemeClr val="tx1"/>
                </a:solidFill>
                <a:latin typeface="Arial" pitchFamily="34" charset="0"/>
                <a:ea typeface="ＭＳ Ｐゴシック" pitchFamily="34" charset="-128"/>
              </a:defRPr>
            </a:lvl2pPr>
            <a:lvl3pPr marL="857250" indent="-171450">
              <a:defRPr sz="2400">
                <a:solidFill>
                  <a:schemeClr val="tx1"/>
                </a:solidFill>
                <a:latin typeface="Arial" pitchFamily="34" charset="0"/>
                <a:ea typeface="ＭＳ Ｐゴシック" pitchFamily="34" charset="-128"/>
              </a:defRPr>
            </a:lvl3pPr>
            <a:lvl4pPr marL="1200150" indent="-171450">
              <a:defRPr sz="2400">
                <a:solidFill>
                  <a:schemeClr val="tx1"/>
                </a:solidFill>
                <a:latin typeface="Arial" pitchFamily="34" charset="0"/>
                <a:ea typeface="ＭＳ Ｐゴシック" pitchFamily="34" charset="-128"/>
              </a:defRPr>
            </a:lvl4pPr>
            <a:lvl5pPr marL="1543050" indent="-171450">
              <a:defRPr sz="2400">
                <a:solidFill>
                  <a:schemeClr val="tx1"/>
                </a:solidFill>
                <a:latin typeface="Arial" pitchFamily="34" charset="0"/>
                <a:ea typeface="ＭＳ Ｐゴシック" pitchFamily="34" charset="-128"/>
              </a:defRPr>
            </a:lvl5pPr>
            <a:lvl6pPr marL="20002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4574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29146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3718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9D7D94D-9F92-4200-B34C-8EB6D4BCB8BE}" type="slidenum">
              <a:rPr lang="en-US" altLang="en-US" sz="600">
                <a:solidFill>
                  <a:srgbClr val="898989"/>
                </a:solidFill>
                <a:latin typeface="Trebuchet MS" pitchFamily="34" charset="0"/>
              </a:rPr>
              <a:pPr/>
              <a:t>18</a:t>
            </a:fld>
            <a:endParaRPr lang="en-US" altLang="en-US" sz="600">
              <a:solidFill>
                <a:srgbClr val="898989"/>
              </a:solidFill>
              <a:latin typeface="Trebuchet MS" pitchFamily="34" charset="0"/>
            </a:endParaRPr>
          </a:p>
        </p:txBody>
      </p:sp>
      <p:grpSp>
        <p:nvGrpSpPr>
          <p:cNvPr id="25604" name="Group 23"/>
          <p:cNvGrpSpPr>
            <a:grpSpLocks/>
          </p:cNvGrpSpPr>
          <p:nvPr/>
        </p:nvGrpSpPr>
        <p:grpSpPr bwMode="auto">
          <a:xfrm>
            <a:off x="1730375" y="3082925"/>
            <a:ext cx="927100" cy="822325"/>
            <a:chOff x="3084842" y="1326364"/>
            <a:chExt cx="3330470" cy="3154574"/>
          </a:xfrm>
        </p:grpSpPr>
        <p:pic>
          <p:nvPicPr>
            <p:cNvPr id="25623" name="Picture 1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18711" y="1326364"/>
              <a:ext cx="1640713" cy="164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1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84842" y="2842734"/>
              <a:ext cx="1638204" cy="163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2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4396" y="2808441"/>
              <a:ext cx="1630916" cy="1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05" name="Picture 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85988" y="1673225"/>
            <a:ext cx="1154112"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958850" y="2149475"/>
            <a:ext cx="827088"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8988" y="4006850"/>
            <a:ext cx="7905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1145E84A-A9AA-4D94-82BE-9F561F10B0A3" descr="F46B53A5-EB95-4C06-8BC6-7E3BA1A50B2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954338" y="3141663"/>
            <a:ext cx="32131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6"/>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121525" y="1584325"/>
            <a:ext cx="12398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0"/>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742238" y="3014663"/>
            <a:ext cx="6318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180B1CC0-F1F3-49CA-A600-6D374BEB5755" descr="610FC1E5-6ADC-41E4-85F5-99A798D506CE"/>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148513" y="4348163"/>
            <a:ext cx="693737"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a:extLst>
              <a:ext uri="{FF2B5EF4-FFF2-40B4-BE49-F238E27FC236}">
                <a16:creationId xmlns:a16="http://schemas.microsoft.com/office/drawing/2014/main" id="{FAFD5846-034D-1546-A76A-B8A7A22678CE}"/>
              </a:ext>
            </a:extLst>
          </p:cNvPr>
          <p:cNvCxnSpPr>
            <a:cxnSpLocks/>
          </p:cNvCxnSpPr>
          <p:nvPr/>
        </p:nvCxnSpPr>
        <p:spPr>
          <a:xfrm flipV="1">
            <a:off x="2276475" y="2438400"/>
            <a:ext cx="422275" cy="600075"/>
          </a:xfrm>
          <a:prstGeom prst="straightConnector1">
            <a:avLst/>
          </a:prstGeom>
          <a:ln>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93497925-C4F4-1341-91C0-6244667370B4}"/>
              </a:ext>
            </a:extLst>
          </p:cNvPr>
          <p:cNvCxnSpPr/>
          <p:nvPr/>
        </p:nvCxnSpPr>
        <p:spPr>
          <a:xfrm flipH="1" flipV="1">
            <a:off x="1730375" y="2792413"/>
            <a:ext cx="271463" cy="295275"/>
          </a:xfrm>
          <a:prstGeom prst="straightConnector1">
            <a:avLst/>
          </a:prstGeom>
          <a:ln>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99FD7A42-45C0-DB4D-BF8B-F9AA7F7E13A5}"/>
              </a:ext>
            </a:extLst>
          </p:cNvPr>
          <p:cNvCxnSpPr/>
          <p:nvPr/>
        </p:nvCxnSpPr>
        <p:spPr>
          <a:xfrm>
            <a:off x="2416175" y="3924300"/>
            <a:ext cx="3175" cy="407988"/>
          </a:xfrm>
          <a:prstGeom prst="straightConnector1">
            <a:avLst/>
          </a:prstGeom>
          <a:ln>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65980956-CEAE-904F-9188-ABAA55263F6A}"/>
              </a:ext>
            </a:extLst>
          </p:cNvPr>
          <p:cNvCxnSpPr>
            <a:cxnSpLocks/>
          </p:cNvCxnSpPr>
          <p:nvPr/>
        </p:nvCxnSpPr>
        <p:spPr>
          <a:xfrm flipH="1">
            <a:off x="1441450" y="3827463"/>
            <a:ext cx="285750" cy="250825"/>
          </a:xfrm>
          <a:prstGeom prst="straightConnector1">
            <a:avLst/>
          </a:prstGeom>
          <a:ln>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5616" name="Picture 48"/>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496050" y="3082925"/>
            <a:ext cx="9255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 name="Straight Arrow Connector 50">
            <a:extLst>
              <a:ext uri="{FF2B5EF4-FFF2-40B4-BE49-F238E27FC236}">
                <a16:creationId xmlns:a16="http://schemas.microsoft.com/office/drawing/2014/main" id="{F447F011-A22F-404E-BD2A-49DA01C8B1E8}"/>
              </a:ext>
            </a:extLst>
          </p:cNvPr>
          <p:cNvCxnSpPr/>
          <p:nvPr/>
        </p:nvCxnSpPr>
        <p:spPr>
          <a:xfrm flipV="1">
            <a:off x="7100888" y="2532063"/>
            <a:ext cx="338137" cy="557212"/>
          </a:xfrm>
          <a:prstGeom prst="straightConnector1">
            <a:avLst/>
          </a:prstGeom>
          <a:ln>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96F2268A-DAD1-CA4B-86E3-DC5F8BC23C3B}"/>
              </a:ext>
            </a:extLst>
          </p:cNvPr>
          <p:cNvCxnSpPr/>
          <p:nvPr/>
        </p:nvCxnSpPr>
        <p:spPr>
          <a:xfrm flipV="1">
            <a:off x="7439025" y="3594100"/>
            <a:ext cx="334963" cy="0"/>
          </a:xfrm>
          <a:prstGeom prst="straightConnector1">
            <a:avLst/>
          </a:prstGeom>
          <a:ln>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E8A471C7-911E-2944-AF58-AC18E62D5635}"/>
              </a:ext>
            </a:extLst>
          </p:cNvPr>
          <p:cNvCxnSpPr/>
          <p:nvPr/>
        </p:nvCxnSpPr>
        <p:spPr>
          <a:xfrm>
            <a:off x="6775450" y="3894138"/>
            <a:ext cx="373063" cy="574675"/>
          </a:xfrm>
          <a:prstGeom prst="straightConnector1">
            <a:avLst/>
          </a:prstGeom>
          <a:ln>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5620" name="Picture 27" descr="image005"/>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635125" y="4362450"/>
            <a:ext cx="1138238"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56DCC03-E761-5A41-BB29-CA3AC5BF4ED6}"/>
              </a:ext>
            </a:extLst>
          </p:cNvPr>
          <p:cNvSpPr txBox="1"/>
          <p:nvPr/>
        </p:nvSpPr>
        <p:spPr>
          <a:xfrm>
            <a:off x="574675" y="5548313"/>
            <a:ext cx="8423275" cy="460375"/>
          </a:xfrm>
          <a:prstGeom prst="rect">
            <a:avLst/>
          </a:prstGeom>
          <a:solidFill>
            <a:schemeClr val="accent1">
              <a:lumMod val="60000"/>
              <a:lumOff val="40000"/>
            </a:schemeClr>
          </a:solidFill>
        </p:spPr>
        <p:txBody>
          <a:bodyPr wrap="none" lIns="45720" rIns="45720">
            <a:spAutoFit/>
          </a:bodyPr>
          <a:lstStyle/>
          <a:p>
            <a:pPr eaLnBrk="1" hangingPunct="1">
              <a:defRPr/>
            </a:pPr>
            <a:r>
              <a:rPr lang="en-GB" altLang="en-US" b="1" dirty="0">
                <a:solidFill>
                  <a:schemeClr val="bg1"/>
                </a:solidFill>
                <a:sym typeface="Wingdings" pitchFamily="2" charset="2"/>
              </a:rPr>
              <a:t> B</a:t>
            </a:r>
            <a:r>
              <a:rPr lang="en-GB" altLang="en-US" b="1" dirty="0">
                <a:solidFill>
                  <a:schemeClr val="bg1"/>
                </a:solidFill>
              </a:rPr>
              <a:t>ridge solution providers diversity with user flexibility</a:t>
            </a:r>
            <a:endParaRPr lang="fr-FR" b="1" dirty="0" err="1">
              <a:solidFill>
                <a:schemeClr val="bg1"/>
              </a:solidFill>
              <a:latin typeface="Trebuchet MS" pitchFamily="34" charset="0"/>
            </a:endParaRPr>
          </a:p>
        </p:txBody>
      </p:sp>
      <p:sp>
        <p:nvSpPr>
          <p:cNvPr id="25622" name="Date Placeholder 2"/>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800">
                <a:solidFill>
                  <a:srgbClr val="898989"/>
                </a:solidFill>
                <a:latin typeface="Trebuchet MS" pitchFamily="34" charset="0"/>
              </a:rPr>
              <a:t>Abril de 2018</a:t>
            </a:r>
            <a:endParaRPr lang="en-US" altLang="en-US" sz="800">
              <a:solidFill>
                <a:srgbClr val="898989"/>
              </a:solidFill>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7" name="Title 6"/>
          <p:cNvSpPr>
            <a:spLocks noGrp="1"/>
          </p:cNvSpPr>
          <p:nvPr>
            <p:ph type="title"/>
          </p:nvPr>
        </p:nvSpPr>
        <p:spPr/>
        <p:txBody>
          <a:bodyPr/>
          <a:lstStyle/>
          <a:p>
            <a:r>
              <a:rPr lang="en-US" altLang="fr-FR">
                <a:ea typeface="ＭＳ Ｐゴシック" pitchFamily="34" charset="-128"/>
              </a:rPr>
              <a:t>Momentum accelerating</a:t>
            </a:r>
          </a:p>
        </p:txBody>
      </p:sp>
      <p:sp>
        <p:nvSpPr>
          <p:cNvPr id="5" name="Footer Placeholder 4">
            <a:extLst>
              <a:ext uri="{FF2B5EF4-FFF2-40B4-BE49-F238E27FC236}">
                <a16:creationId xmlns:a16="http://schemas.microsoft.com/office/drawing/2014/main" id="{9F647CC1-270F-514F-AAD4-53234DD3A16D}"/>
              </a:ext>
            </a:extLst>
          </p:cNvPr>
          <p:cNvSpPr>
            <a:spLocks noGrp="1"/>
          </p:cNvSpPr>
          <p:nvPr>
            <p:ph type="ftr" sz="quarter" idx="11"/>
          </p:nvPr>
        </p:nvSpPr>
        <p:spPr/>
        <p:txBody>
          <a:bodyPr/>
          <a:lstStyle/>
          <a:p>
            <a:pPr>
              <a:defRPr/>
            </a:pPr>
            <a:r>
              <a:rPr lang="en-US"/>
              <a:t>OSPT &amp; CIPURSE Copyright 2018- Confidential</a:t>
            </a:r>
          </a:p>
        </p:txBody>
      </p:sp>
      <p:sp>
        <p:nvSpPr>
          <p:cNvPr id="2969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24DB34A-37C7-4864-A4C7-60E37CA35CDA}" type="slidenum">
              <a:rPr lang="en-US" altLang="en-US" sz="900">
                <a:solidFill>
                  <a:srgbClr val="898989"/>
                </a:solidFill>
                <a:latin typeface="Trebuchet MS" pitchFamily="34" charset="0"/>
              </a:rPr>
              <a:pPr/>
              <a:t>19</a:t>
            </a:fld>
            <a:endParaRPr lang="en-US" altLang="en-US" sz="900">
              <a:solidFill>
                <a:srgbClr val="898989"/>
              </a:solidFill>
              <a:latin typeface="Trebuchet MS" pitchFamily="34" charset="0"/>
            </a:endParaRPr>
          </a:p>
        </p:txBody>
      </p:sp>
      <p:pic>
        <p:nvPicPr>
          <p:cNvPr id="29700"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6250" y="1101725"/>
            <a:ext cx="7950200"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Date Placeholder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800">
                <a:solidFill>
                  <a:srgbClr val="898989"/>
                </a:solidFill>
                <a:latin typeface="Trebuchet MS" pitchFamily="34" charset="0"/>
              </a:rPr>
              <a:t>Abril de 2018</a:t>
            </a:r>
            <a:endParaRPr lang="en-US" altLang="en-US" sz="800">
              <a:solidFill>
                <a:srgbClr val="898989"/>
              </a:solidFill>
              <a:latin typeface="Trebuchet MS"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ltLang="fr-FR">
                <a:ea typeface="ＭＳ Ｐゴシック" pitchFamily="34" charset="-128"/>
              </a:rPr>
              <a:t>OSPT Alliance in a Nutshell </a:t>
            </a:r>
          </a:p>
        </p:txBody>
      </p:sp>
      <p:pic>
        <p:nvPicPr>
          <p:cNvPr id="6" name="Content Placeholder 5"/>
          <p:cNvPicPr>
            <a:picLocks noGrp="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520700" y="838200"/>
            <a:ext cx="8026400" cy="5410200"/>
          </a:xfrm>
        </p:spPr>
      </p:pic>
      <p:sp>
        <p:nvSpPr>
          <p:cNvPr id="4" name="Footer Placeholder 3">
            <a:extLst>
              <a:ext uri="{FF2B5EF4-FFF2-40B4-BE49-F238E27FC236}">
                <a16:creationId xmlns:a16="http://schemas.microsoft.com/office/drawing/2014/main" id="{B33A752E-019C-4C8C-AF3D-BA929B111D7F}"/>
              </a:ext>
            </a:extLst>
          </p:cNvPr>
          <p:cNvSpPr>
            <a:spLocks noGrp="1"/>
          </p:cNvSpPr>
          <p:nvPr>
            <p:ph type="ftr" sz="quarter" idx="11"/>
          </p:nvPr>
        </p:nvSpPr>
        <p:spPr/>
        <p:txBody>
          <a:bodyPr/>
          <a:lstStyle/>
          <a:p>
            <a:pPr defTabSz="342900">
              <a:defRPr/>
            </a:pPr>
            <a:r>
              <a:rPr lang="en-GB" sz="675">
                <a:solidFill>
                  <a:prstClr val="black">
                    <a:tint val="75000"/>
                  </a:prstClr>
                </a:solidFill>
              </a:rPr>
              <a:t>OSPT &amp; CIPURSE Copyright 2018- Confidential</a:t>
            </a:r>
            <a:endParaRPr lang="en-US" sz="675" dirty="0">
              <a:solidFill>
                <a:prstClr val="black">
                  <a:tint val="75000"/>
                </a:prstClr>
              </a:solidFill>
            </a:endParaRPr>
          </a:p>
        </p:txBody>
      </p:sp>
      <p:sp>
        <p:nvSpPr>
          <p:cNvPr id="5" name="Slide Number Placeholder 4">
            <a:extLst>
              <a:ext uri="{FF2B5EF4-FFF2-40B4-BE49-F238E27FC236}">
                <a16:creationId xmlns:a16="http://schemas.microsoft.com/office/drawing/2014/main" id="{E6566A8F-1FFC-463A-87ED-0EE25B8B668B}"/>
              </a:ext>
            </a:extLst>
          </p:cNvPr>
          <p:cNvSpPr>
            <a:spLocks noGrp="1"/>
          </p:cNvSpPr>
          <p:nvPr>
            <p:ph type="sldNum" sz="quarter" idx="12"/>
          </p:nvPr>
        </p:nvSpPr>
        <p:spPr/>
        <p:txBody>
          <a:bodyPr/>
          <a:lstStyle>
            <a:lvl1pPr defTabSz="342900">
              <a:defRPr sz="2400">
                <a:solidFill>
                  <a:schemeClr val="tx1"/>
                </a:solidFill>
                <a:latin typeface="Arial" pitchFamily="34" charset="0"/>
                <a:ea typeface="ＭＳ Ｐゴシック" pitchFamily="34" charset="-128"/>
              </a:defRPr>
            </a:lvl1pPr>
            <a:lvl2pPr marL="742950" indent="-285750" defTabSz="342900">
              <a:defRPr sz="2400">
                <a:solidFill>
                  <a:schemeClr val="tx1"/>
                </a:solidFill>
                <a:latin typeface="Arial" pitchFamily="34" charset="0"/>
                <a:ea typeface="ＭＳ Ｐゴシック" pitchFamily="34" charset="-128"/>
              </a:defRPr>
            </a:lvl2pPr>
            <a:lvl3pPr marL="1143000" indent="-228600" defTabSz="342900">
              <a:defRPr sz="2400">
                <a:solidFill>
                  <a:schemeClr val="tx1"/>
                </a:solidFill>
                <a:latin typeface="Arial" pitchFamily="34" charset="0"/>
                <a:ea typeface="ＭＳ Ｐゴシック" pitchFamily="34" charset="-128"/>
              </a:defRPr>
            </a:lvl3pPr>
            <a:lvl4pPr marL="1600200" indent="-228600" defTabSz="342900">
              <a:defRPr sz="2400">
                <a:solidFill>
                  <a:schemeClr val="tx1"/>
                </a:solidFill>
                <a:latin typeface="Arial" pitchFamily="34" charset="0"/>
                <a:ea typeface="ＭＳ Ｐゴシック" pitchFamily="34" charset="-128"/>
              </a:defRPr>
            </a:lvl4pPr>
            <a:lvl5pPr marL="2057400" indent="-228600" defTabSz="342900">
              <a:defRPr sz="2400">
                <a:solidFill>
                  <a:schemeClr val="tx1"/>
                </a:solidFill>
                <a:latin typeface="Arial" pitchFamily="34" charset="0"/>
                <a:ea typeface="ＭＳ Ｐゴシック" pitchFamily="34" charset="-128"/>
              </a:defRPr>
            </a:lvl5pPr>
            <a:lvl6pPr marL="2514600" indent="-228600" defTabSz="3429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3429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3429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3429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77DF766-7678-483D-BE81-452C8E02B733}" type="slidenum">
              <a:rPr lang="en-US" altLang="en-US" sz="600">
                <a:solidFill>
                  <a:srgbClr val="898989"/>
                </a:solidFill>
                <a:latin typeface="Trebuchet MS" pitchFamily="34" charset="0"/>
              </a:rPr>
              <a:pPr/>
              <a:t>2</a:t>
            </a:fld>
            <a:endParaRPr lang="en-US" altLang="en-US" sz="600">
              <a:solidFill>
                <a:srgbClr val="898989"/>
              </a:solidFill>
              <a:latin typeface="Trebuchet MS" pitchFamily="34" charset="0"/>
            </a:endParaRPr>
          </a:p>
        </p:txBody>
      </p:sp>
      <p:pic>
        <p:nvPicPr>
          <p:cNvPr id="12" name="Picture 11">
            <a:extLst>
              <a:ext uri="{FF2B5EF4-FFF2-40B4-BE49-F238E27FC236}">
                <a16:creationId xmlns:a16="http://schemas.microsoft.com/office/drawing/2014/main" id="{E8F7A455-01AB-406F-80E4-2D4E872A450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87937" y="2871872"/>
            <a:ext cx="1449063" cy="616952"/>
          </a:xfrm>
          <a:prstGeom prst="flowChartAlternateProcess">
            <a:avLst/>
          </a:prstGeom>
        </p:spPr>
      </p:pic>
      <p:sp>
        <p:nvSpPr>
          <p:cNvPr id="15366" name="Date Placeholder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800">
                <a:solidFill>
                  <a:srgbClr val="898989"/>
                </a:solidFill>
                <a:latin typeface="Trebuchet MS" pitchFamily="34" charset="0"/>
              </a:rPr>
              <a:t>Abril de 2018</a:t>
            </a:r>
            <a:endParaRPr lang="en-US" altLang="en-US" sz="800">
              <a:solidFill>
                <a:srgbClr val="898989"/>
              </a:solidFill>
              <a:latin typeface="Trebuchet MS"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fr-FR" altLang="fr-FR">
                <a:ea typeface="ＭＳ Ｐゴシック" pitchFamily="34" charset="-128"/>
              </a:rPr>
              <a:t>OSPT: members per membership category</a:t>
            </a:r>
          </a:p>
        </p:txBody>
      </p:sp>
      <p:sp>
        <p:nvSpPr>
          <p:cNvPr id="4" name="Footer Placeholder 3">
            <a:extLst>
              <a:ext uri="{FF2B5EF4-FFF2-40B4-BE49-F238E27FC236}">
                <a16:creationId xmlns:a16="http://schemas.microsoft.com/office/drawing/2014/main" id="{CDE2CCE7-E539-5840-9141-F36A591701CA}"/>
              </a:ext>
            </a:extLst>
          </p:cNvPr>
          <p:cNvSpPr>
            <a:spLocks noGrp="1"/>
          </p:cNvSpPr>
          <p:nvPr>
            <p:ph type="ftr" sz="quarter" idx="11"/>
          </p:nvPr>
        </p:nvSpPr>
        <p:spPr/>
        <p:txBody>
          <a:bodyPr/>
          <a:lstStyle/>
          <a:p>
            <a:pPr>
              <a:defRPr/>
            </a:pPr>
            <a:r>
              <a:rPr lang="en-US"/>
              <a:t>OSPT &amp; CIPURSE Copyright 2018- Confidential</a:t>
            </a:r>
          </a:p>
        </p:txBody>
      </p:sp>
      <p:sp>
        <p:nvSpPr>
          <p:cNvPr id="30723"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F7F42E7-9382-4D5E-A321-A1A80CFC4F40}" type="slidenum">
              <a:rPr lang="en-US" altLang="fr-FR" sz="900">
                <a:solidFill>
                  <a:srgbClr val="898989"/>
                </a:solidFill>
                <a:latin typeface="Trebuchet MS" pitchFamily="34" charset="0"/>
              </a:rPr>
              <a:pPr/>
              <a:t>20</a:t>
            </a:fld>
            <a:endParaRPr lang="en-US" altLang="fr-FR" sz="900">
              <a:solidFill>
                <a:srgbClr val="898989"/>
              </a:solidFill>
              <a:latin typeface="Trebuchet MS" pitchFamily="34" charset="0"/>
            </a:endParaRPr>
          </a:p>
        </p:txBody>
      </p:sp>
      <p:pic>
        <p:nvPicPr>
          <p:cNvPr id="6" name="Chart 5"/>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3300" y="812800"/>
            <a:ext cx="6680200" cy="2768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EC90A001-0147-DB4C-916F-21A67386337B}"/>
              </a:ext>
            </a:extLst>
          </p:cNvPr>
          <p:cNvGraphicFramePr>
            <a:graphicFrameLocks noGrp="1"/>
          </p:cNvGraphicFramePr>
          <p:nvPr/>
        </p:nvGraphicFramePr>
        <p:xfrm>
          <a:off x="1011238" y="3848100"/>
          <a:ext cx="6654800" cy="2463800"/>
        </p:xfrm>
        <a:graphic>
          <a:graphicData uri="http://schemas.openxmlformats.org/drawingml/2006/table">
            <a:tbl>
              <a:tblPr>
                <a:tableStyleId>{5C22544A-7EE6-4342-B048-85BDC9FD1C3A}</a:tableStyleId>
              </a:tblPr>
              <a:tblGrid>
                <a:gridCol w="1332864">
                  <a:extLst>
                    <a:ext uri="{9D8B030D-6E8A-4147-A177-3AD203B41FA5}">
                      <a16:colId xmlns:a16="http://schemas.microsoft.com/office/drawing/2014/main" val="628189304"/>
                    </a:ext>
                  </a:extLst>
                </a:gridCol>
                <a:gridCol w="3341681">
                  <a:extLst>
                    <a:ext uri="{9D8B030D-6E8A-4147-A177-3AD203B41FA5}">
                      <a16:colId xmlns:a16="http://schemas.microsoft.com/office/drawing/2014/main" val="193843477"/>
                    </a:ext>
                  </a:extLst>
                </a:gridCol>
                <a:gridCol w="1980255">
                  <a:extLst>
                    <a:ext uri="{9D8B030D-6E8A-4147-A177-3AD203B41FA5}">
                      <a16:colId xmlns:a16="http://schemas.microsoft.com/office/drawing/2014/main" val="275007986"/>
                    </a:ext>
                  </a:extLst>
                </a:gridCol>
              </a:tblGrid>
              <a:tr h="203200">
                <a:tc>
                  <a:txBody>
                    <a:bodyPr/>
                    <a:lstStyle/>
                    <a:p>
                      <a:pPr algn="ctr" fontAlgn="b"/>
                      <a:r>
                        <a:rPr lang="fr-FR" sz="1200" u="none" strike="noStrike">
                          <a:effectLst/>
                        </a:rPr>
                        <a:t>Category</a:t>
                      </a:r>
                      <a:endParaRPr lang="fr-FR"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200" u="none" strike="noStrike">
                          <a:effectLst/>
                        </a:rPr>
                        <a:t>Benefits</a:t>
                      </a:r>
                      <a:endParaRPr lang="fr-FR"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200" b="0" i="0" u="none" strike="noStrike" dirty="0" err="1">
                          <a:solidFill>
                            <a:srgbClr val="000000"/>
                          </a:solidFill>
                          <a:effectLst/>
                          <a:latin typeface="Calibri" panose="020F0502020204030204" pitchFamily="34" charset="0"/>
                        </a:rPr>
                        <a:t>Rights</a:t>
                      </a:r>
                      <a:endParaRPr lang="fr-FR"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5864557"/>
                  </a:ext>
                </a:extLst>
              </a:tr>
              <a:tr h="1219200">
                <a:tc>
                  <a:txBody>
                    <a:bodyPr/>
                    <a:lstStyle/>
                    <a:p>
                      <a:pPr algn="ctr" fontAlgn="ctr"/>
                      <a:r>
                        <a:rPr lang="fr-FR" sz="1200" u="none" strike="noStrike">
                          <a:effectLst/>
                        </a:rPr>
                        <a:t>Full Member</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fr-FR" sz="1200" u="none" strike="noStrike">
                          <a:effectLst/>
                        </a:rPr>
                        <a:t>- CIPURSE implementation</a:t>
                      </a:r>
                      <a:br>
                        <a:rPr lang="fr-FR" sz="1200" u="none" strike="noStrike">
                          <a:effectLst/>
                        </a:rPr>
                      </a:br>
                      <a:r>
                        <a:rPr lang="fr-FR" sz="1200" u="none" strike="noStrike">
                          <a:effectLst/>
                        </a:rPr>
                        <a:t>- Ability to submit products for certification</a:t>
                      </a:r>
                      <a:br>
                        <a:rPr lang="fr-FR" sz="1200" u="none" strike="noStrike">
                          <a:effectLst/>
                        </a:rPr>
                      </a:br>
                      <a:r>
                        <a:rPr lang="fr-FR" sz="1200" u="none" strike="noStrike">
                          <a:effectLst/>
                        </a:rPr>
                        <a:t>- Elaboration of Specifications</a:t>
                      </a:r>
                      <a:br>
                        <a:rPr lang="fr-FR" sz="1200" u="none" strike="noStrike">
                          <a:effectLst/>
                        </a:rPr>
                      </a:br>
                      <a:r>
                        <a:rPr lang="fr-FR" sz="1200" u="none" strike="noStrike">
                          <a:effectLst/>
                        </a:rPr>
                        <a:t>- CIPURSE Trademark license</a:t>
                      </a:r>
                      <a:br>
                        <a:rPr lang="fr-FR" sz="1200" u="none" strike="noStrike">
                          <a:effectLst/>
                        </a:rPr>
                      </a:br>
                      <a:r>
                        <a:rPr lang="fr-FR" sz="1200" u="none" strike="noStrike">
                          <a:effectLst/>
                        </a:rPr>
                        <a:t>- Participation to WGs</a:t>
                      </a:r>
                      <a:br>
                        <a:rPr lang="fr-FR" sz="1200" u="none" strike="noStrike">
                          <a:effectLst/>
                        </a:rPr>
                      </a:br>
                      <a:r>
                        <a:rPr lang="fr-FR" sz="1200" u="none" strike="noStrike">
                          <a:effectLst/>
                        </a:rPr>
                        <a:t>- Voting right at the General Assembly</a:t>
                      </a:r>
                      <a:endParaRPr lang="fr-FR"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200" u="none" strike="noStrike" dirty="0" err="1">
                          <a:effectLst/>
                        </a:rPr>
                        <a:t>Ability</a:t>
                      </a:r>
                      <a:r>
                        <a:rPr lang="fr-FR" sz="1200" u="none" strike="noStrike" dirty="0">
                          <a:effectLst/>
                        </a:rPr>
                        <a:t> to </a:t>
                      </a:r>
                      <a:r>
                        <a:rPr lang="fr-FR" sz="1200" u="none" strike="noStrike" dirty="0" err="1">
                          <a:effectLst/>
                        </a:rPr>
                        <a:t>certifiy</a:t>
                      </a:r>
                      <a:r>
                        <a:rPr lang="fr-FR" sz="1200" u="none" strike="noStrike" dirty="0">
                          <a:effectLst/>
                        </a:rPr>
                        <a:t> CIPURSE </a:t>
                      </a:r>
                      <a:r>
                        <a:rPr lang="fr-FR" sz="1200" u="none" strike="noStrike" dirty="0" err="1">
                          <a:effectLst/>
                        </a:rPr>
                        <a:t>products</a:t>
                      </a:r>
                      <a:r>
                        <a:rPr lang="fr-FR" sz="1200" u="none" strike="noStrike" dirty="0">
                          <a:effectLst/>
                        </a:rPr>
                        <a:t>:</a:t>
                      </a:r>
                      <a:br>
                        <a:rPr lang="fr-FR" sz="1200" u="none" strike="noStrike" dirty="0">
                          <a:effectLst/>
                        </a:rPr>
                      </a:br>
                      <a:r>
                        <a:rPr lang="fr-FR" sz="1200" u="none" strike="noStrike" dirty="0">
                          <a:effectLst/>
                        </a:rPr>
                        <a:t>- 19 </a:t>
                      </a:r>
                      <a:r>
                        <a:rPr lang="fr-FR" sz="1200" u="none" strike="noStrike" dirty="0" err="1">
                          <a:effectLst/>
                        </a:rPr>
                        <a:t>products</a:t>
                      </a:r>
                      <a:r>
                        <a:rPr lang="fr-FR" sz="1200" u="none" strike="noStrike" dirty="0">
                          <a:effectLst/>
                        </a:rPr>
                        <a:t> </a:t>
                      </a:r>
                      <a:r>
                        <a:rPr lang="fr-FR" sz="1200" u="none" strike="noStrike" dirty="0" err="1">
                          <a:effectLst/>
                        </a:rPr>
                        <a:t>certified</a:t>
                      </a:r>
                      <a:br>
                        <a:rPr lang="fr-FR" sz="1200" u="none" strike="noStrike" dirty="0">
                          <a:effectLst/>
                        </a:rPr>
                      </a:br>
                      <a:r>
                        <a:rPr lang="fr-FR" sz="1200" u="none" strike="noStrike" dirty="0">
                          <a:effectLst/>
                        </a:rPr>
                        <a:t>- 7 </a:t>
                      </a:r>
                      <a:r>
                        <a:rPr lang="fr-FR" sz="1200" u="none" strike="noStrike" dirty="0" err="1">
                          <a:effectLst/>
                        </a:rPr>
                        <a:t>vendors</a:t>
                      </a:r>
                      <a:br>
                        <a:rPr lang="fr-FR" sz="1200" u="none" strike="noStrike" dirty="0">
                          <a:effectLst/>
                        </a:rPr>
                      </a:br>
                      <a:r>
                        <a:rPr lang="fr-FR" sz="1200" u="none" strike="noStrike" dirty="0">
                          <a:effectLst/>
                        </a:rPr>
                        <a:t>- 3 chip </a:t>
                      </a:r>
                      <a:r>
                        <a:rPr lang="fr-FR" sz="1200" u="none" strike="noStrike" dirty="0" err="1">
                          <a:effectLst/>
                        </a:rPr>
                        <a:t>suppliers</a:t>
                      </a:r>
                      <a:endParaRPr lang="fr-FR"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5850807"/>
                  </a:ext>
                </a:extLst>
              </a:tr>
              <a:tr h="635000">
                <a:tc>
                  <a:txBody>
                    <a:bodyPr/>
                    <a:lstStyle/>
                    <a:p>
                      <a:pPr algn="ctr" fontAlgn="ctr"/>
                      <a:r>
                        <a:rPr lang="fr-FR" sz="1200" u="none" strike="noStrike">
                          <a:effectLst/>
                        </a:rPr>
                        <a:t>Affiliate Member</a:t>
                      </a:r>
                      <a:endParaRPr lang="fr-FR" sz="1200" b="0" i="0" u="none" strike="noStrike">
                        <a:solidFill>
                          <a:srgbClr val="FFFFFF"/>
                        </a:solidFill>
                        <a:effectLst/>
                        <a:latin typeface="Calibri" panose="020F0502020204030204" pitchFamily="34" charset="0"/>
                      </a:endParaRPr>
                    </a:p>
                  </a:txBody>
                  <a:tcPr marL="9525" marR="9525" marT="9525" marB="0" anchor="ctr"/>
                </a:tc>
                <a:tc>
                  <a:txBody>
                    <a:bodyPr/>
                    <a:lstStyle/>
                    <a:p>
                      <a:pPr algn="l" fontAlgn="b"/>
                      <a:r>
                        <a:rPr lang="fr-FR" sz="1200" u="none" strike="noStrike">
                          <a:effectLst/>
                        </a:rPr>
                        <a:t>- CIPURSE implementation at the transmitting level</a:t>
                      </a:r>
                      <a:br>
                        <a:rPr lang="fr-FR" sz="1200" u="none" strike="noStrike">
                          <a:effectLst/>
                        </a:rPr>
                      </a:br>
                      <a:r>
                        <a:rPr lang="fr-FR" sz="1200" u="none" strike="noStrike">
                          <a:effectLst/>
                        </a:rPr>
                        <a:t>- Participation to the System Integration WG</a:t>
                      </a:r>
                      <a:br>
                        <a:rPr lang="fr-FR" sz="1200" u="none" strike="noStrike">
                          <a:effectLst/>
                        </a:rPr>
                      </a:br>
                      <a:r>
                        <a:rPr lang="fr-FR" sz="1200" u="none" strike="noStrike">
                          <a:effectLst/>
                        </a:rPr>
                        <a:t>- Participation to the GM (no voting right)</a:t>
                      </a:r>
                      <a:endParaRPr lang="fr-FR" sz="1200" b="0"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fr-FR" sz="1200" u="none" strike="noStrike">
                          <a:effectLst/>
                        </a:rPr>
                        <a:t>- Ability to certify readers (whenever Specification is published)</a:t>
                      </a:r>
                      <a:endParaRPr lang="fr-FR" sz="1200" b="0" i="0"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77642625"/>
                  </a:ext>
                </a:extLst>
              </a:tr>
              <a:tr h="406400">
                <a:tc>
                  <a:txBody>
                    <a:bodyPr/>
                    <a:lstStyle/>
                    <a:p>
                      <a:pPr algn="ctr" fontAlgn="ctr"/>
                      <a:r>
                        <a:rPr lang="fr-FR" sz="1200" u="none" strike="noStrike">
                          <a:effectLst/>
                        </a:rPr>
                        <a:t>Associate Member</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fr-FR" sz="1200" u="none" strike="noStrike">
                          <a:effectLst/>
                        </a:rPr>
                        <a:t>- Participation to some WGs (by invitation)</a:t>
                      </a:r>
                      <a:br>
                        <a:rPr lang="fr-FR" sz="1200" u="none" strike="noStrike">
                          <a:effectLst/>
                        </a:rPr>
                      </a:br>
                      <a:r>
                        <a:rPr lang="fr-FR" sz="1200" u="none" strike="noStrike">
                          <a:effectLst/>
                        </a:rPr>
                        <a:t>- Participation to the GM (no voting right)</a:t>
                      </a:r>
                      <a:endParaRPr lang="fr-FR"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200" u="none" strike="noStrike" dirty="0">
                          <a:effectLst/>
                        </a:rPr>
                        <a:t>NA</a:t>
                      </a:r>
                      <a:endParaRPr lang="fr-FR"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4918799"/>
                  </a:ext>
                </a:extLst>
              </a:tr>
            </a:tbl>
          </a:graphicData>
        </a:graphic>
      </p:graphicFrame>
      <p:sp>
        <p:nvSpPr>
          <p:cNvPr id="30747" name="Date Placeholder 2"/>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800">
                <a:solidFill>
                  <a:srgbClr val="898989"/>
                </a:solidFill>
                <a:latin typeface="Trebuchet MS" pitchFamily="34" charset="0"/>
              </a:rPr>
              <a:t>Abril de 2018</a:t>
            </a:r>
            <a:endParaRPr lang="en-US" altLang="en-US" sz="800">
              <a:solidFill>
                <a:srgbClr val="898989"/>
              </a:solidFill>
              <a:latin typeface="Trebuchet MS"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fr-FR" altLang="fr-FR">
                <a:ea typeface="ＭＳ Ｐゴシック" pitchFamily="34" charset="-128"/>
              </a:rPr>
              <a:t>OSPT: Members per region</a:t>
            </a:r>
          </a:p>
        </p:txBody>
      </p:sp>
      <p:sp>
        <p:nvSpPr>
          <p:cNvPr id="4" name="Footer Placeholder 3">
            <a:extLst>
              <a:ext uri="{FF2B5EF4-FFF2-40B4-BE49-F238E27FC236}">
                <a16:creationId xmlns:a16="http://schemas.microsoft.com/office/drawing/2014/main" id="{D6255E20-1FAB-5445-87D5-29972FD04737}"/>
              </a:ext>
            </a:extLst>
          </p:cNvPr>
          <p:cNvSpPr>
            <a:spLocks noGrp="1"/>
          </p:cNvSpPr>
          <p:nvPr>
            <p:ph type="ftr" sz="quarter" idx="11"/>
          </p:nvPr>
        </p:nvSpPr>
        <p:spPr/>
        <p:txBody>
          <a:bodyPr/>
          <a:lstStyle/>
          <a:p>
            <a:pPr>
              <a:defRPr/>
            </a:pPr>
            <a:r>
              <a:rPr lang="en-US"/>
              <a:t>OSPT &amp; CIPURSE Copyright 2018- Confidential</a:t>
            </a:r>
          </a:p>
        </p:txBody>
      </p:sp>
      <p:sp>
        <p:nvSpPr>
          <p:cNvPr id="32771"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DDC35C0-B471-4758-9B85-D51106133D07}" type="slidenum">
              <a:rPr lang="en-US" altLang="fr-FR" sz="900">
                <a:solidFill>
                  <a:srgbClr val="898989"/>
                </a:solidFill>
                <a:latin typeface="Trebuchet MS" pitchFamily="34" charset="0"/>
              </a:rPr>
              <a:pPr/>
              <a:t>21</a:t>
            </a:fld>
            <a:endParaRPr lang="en-US" altLang="fr-FR" sz="900">
              <a:solidFill>
                <a:srgbClr val="898989"/>
              </a:solidFill>
              <a:latin typeface="Trebuchet MS" pitchFamily="34" charset="0"/>
            </a:endParaRPr>
          </a:p>
        </p:txBody>
      </p:sp>
      <p:pic>
        <p:nvPicPr>
          <p:cNvPr id="7" name="Chart 6"/>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 y="952500"/>
            <a:ext cx="7975600" cy="5041900"/>
          </a:xfrm>
          <a:prstGeom prst="rect">
            <a:avLst/>
          </a:prstGeom>
          <a:noFill/>
          <a:extLst>
            <a:ext uri="{909E8E84-426E-40DD-AFC4-6F175D3DCCD1}">
              <a14:hiddenFill xmlns:a14="http://schemas.microsoft.com/office/drawing/2010/main">
                <a:solidFill>
                  <a:srgbClr val="FFFFFF"/>
                </a:solidFill>
              </a14:hiddenFill>
            </a:ext>
          </a:extLst>
        </p:spPr>
      </p:pic>
      <p:sp>
        <p:nvSpPr>
          <p:cNvPr id="32773" name="Date Placeholder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800">
                <a:solidFill>
                  <a:srgbClr val="898989"/>
                </a:solidFill>
                <a:latin typeface="Trebuchet MS" pitchFamily="34" charset="0"/>
              </a:rPr>
              <a:t>Abril de 2018</a:t>
            </a:r>
            <a:endParaRPr lang="en-US" altLang="en-US" sz="800">
              <a:solidFill>
                <a:srgbClr val="898989"/>
              </a:solidFill>
              <a:latin typeface="Trebuchet MS"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fr-FR" altLang="fr-FR">
                <a:ea typeface="ＭＳ Ｐゴシック" pitchFamily="34" charset="-128"/>
              </a:rPr>
              <a:t>OSPT: Members per country</a:t>
            </a:r>
          </a:p>
        </p:txBody>
      </p:sp>
      <p:sp>
        <p:nvSpPr>
          <p:cNvPr id="34818" name="Content Placeholder 2"/>
          <p:cNvSpPr>
            <a:spLocks noGrp="1"/>
          </p:cNvSpPr>
          <p:nvPr>
            <p:ph idx="1"/>
          </p:nvPr>
        </p:nvSpPr>
        <p:spPr/>
        <p:txBody>
          <a:bodyPr/>
          <a:lstStyle/>
          <a:p>
            <a:endParaRPr lang="fr-FR" altLang="fr-FR">
              <a:ea typeface="ＭＳ Ｐゴシック" pitchFamily="34" charset="-128"/>
            </a:endParaRPr>
          </a:p>
        </p:txBody>
      </p:sp>
      <p:sp>
        <p:nvSpPr>
          <p:cNvPr id="34819"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40977E6-5245-48CD-A600-E50C1669525B}" type="slidenum">
              <a:rPr lang="en-US" altLang="fr-FR" sz="900">
                <a:solidFill>
                  <a:srgbClr val="898989"/>
                </a:solidFill>
                <a:latin typeface="Trebuchet MS" pitchFamily="34" charset="0"/>
              </a:rPr>
              <a:pPr/>
              <a:t>22</a:t>
            </a:fld>
            <a:endParaRPr lang="en-US" altLang="fr-FR" sz="900">
              <a:solidFill>
                <a:srgbClr val="898989"/>
              </a:solidFill>
              <a:latin typeface="Trebuchet MS" pitchFamily="34" charset="0"/>
            </a:endParaRPr>
          </a:p>
        </p:txBody>
      </p:sp>
      <p:sp>
        <p:nvSpPr>
          <p:cNvPr id="7" name="Footer Placeholder 6">
            <a:extLst>
              <a:ext uri="{FF2B5EF4-FFF2-40B4-BE49-F238E27FC236}">
                <a16:creationId xmlns:a16="http://schemas.microsoft.com/office/drawing/2014/main" id="{87252364-FC9D-CE40-886A-FC156142F03B}"/>
              </a:ext>
            </a:extLst>
          </p:cNvPr>
          <p:cNvSpPr>
            <a:spLocks noGrp="1"/>
          </p:cNvSpPr>
          <p:nvPr>
            <p:ph type="ftr" sz="quarter" idx="11"/>
          </p:nvPr>
        </p:nvSpPr>
        <p:spPr/>
        <p:txBody>
          <a:bodyPr/>
          <a:lstStyle/>
          <a:p>
            <a:pPr>
              <a:defRPr/>
            </a:pPr>
            <a:r>
              <a:rPr lang="en-US"/>
              <a:t>OSPT &amp; CIPURSE Copyright 2018- Confidential</a:t>
            </a:r>
          </a:p>
        </p:txBody>
      </p:sp>
      <p:pic>
        <p:nvPicPr>
          <p:cNvPr id="10" name="Chart 9"/>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 y="1041400"/>
            <a:ext cx="8102600" cy="4953000"/>
          </a:xfrm>
          <a:prstGeom prst="rect">
            <a:avLst/>
          </a:prstGeom>
          <a:noFill/>
          <a:extLst>
            <a:ext uri="{909E8E84-426E-40DD-AFC4-6F175D3DCCD1}">
              <a14:hiddenFill xmlns:a14="http://schemas.microsoft.com/office/drawing/2010/main">
                <a:solidFill>
                  <a:srgbClr val="FFFFFF"/>
                </a:solidFill>
              </a14:hiddenFill>
            </a:ext>
          </a:extLst>
        </p:spPr>
      </p:pic>
      <p:sp>
        <p:nvSpPr>
          <p:cNvPr id="34822" name="Date Placeholder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800">
                <a:solidFill>
                  <a:srgbClr val="898989"/>
                </a:solidFill>
                <a:latin typeface="Trebuchet MS" pitchFamily="34" charset="0"/>
              </a:rPr>
              <a:t>Abril de 2018</a:t>
            </a:r>
            <a:endParaRPr lang="en-US" altLang="en-US" sz="800">
              <a:solidFill>
                <a:srgbClr val="898989"/>
              </a:solidFill>
              <a:latin typeface="Trebuchet MS"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fr-FR" altLang="fr-FR">
                <a:ea typeface="ＭＳ Ｐゴシック" pitchFamily="34" charset="-128"/>
              </a:rPr>
              <a:t>OSPT: Members per positionning on the Value Chain</a:t>
            </a:r>
          </a:p>
        </p:txBody>
      </p:sp>
      <p:sp>
        <p:nvSpPr>
          <p:cNvPr id="36866" name="Content Placeholder 2"/>
          <p:cNvSpPr>
            <a:spLocks noGrp="1"/>
          </p:cNvSpPr>
          <p:nvPr>
            <p:ph idx="1"/>
          </p:nvPr>
        </p:nvSpPr>
        <p:spPr/>
        <p:txBody>
          <a:bodyPr/>
          <a:lstStyle/>
          <a:p>
            <a:endParaRPr lang="fr-FR" altLang="fr-FR">
              <a:ea typeface="ＭＳ Ｐゴシック" pitchFamily="34" charset="-128"/>
            </a:endParaRPr>
          </a:p>
        </p:txBody>
      </p:sp>
      <p:sp>
        <p:nvSpPr>
          <p:cNvPr id="5" name="Footer Placeholder 4">
            <a:extLst>
              <a:ext uri="{FF2B5EF4-FFF2-40B4-BE49-F238E27FC236}">
                <a16:creationId xmlns:a16="http://schemas.microsoft.com/office/drawing/2014/main" id="{221A16E9-EDCB-5E40-A447-44DE859FF50D}"/>
              </a:ext>
            </a:extLst>
          </p:cNvPr>
          <p:cNvSpPr>
            <a:spLocks noGrp="1"/>
          </p:cNvSpPr>
          <p:nvPr>
            <p:ph type="ftr" sz="quarter" idx="11"/>
          </p:nvPr>
        </p:nvSpPr>
        <p:spPr/>
        <p:txBody>
          <a:bodyPr/>
          <a:lstStyle/>
          <a:p>
            <a:pPr>
              <a:defRPr/>
            </a:pPr>
            <a:r>
              <a:rPr lang="en-US"/>
              <a:t>OSPT &amp; CIPURSE Copyright 2018- Confidential</a:t>
            </a:r>
          </a:p>
        </p:txBody>
      </p:sp>
      <p:sp>
        <p:nvSpPr>
          <p:cNvPr id="36868"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E804905-24EE-42F5-994D-10C1803592C9}" type="slidenum">
              <a:rPr lang="en-US" altLang="fr-FR" sz="900">
                <a:solidFill>
                  <a:srgbClr val="898989"/>
                </a:solidFill>
                <a:latin typeface="Trebuchet MS" pitchFamily="34" charset="0"/>
              </a:rPr>
              <a:pPr/>
              <a:t>23</a:t>
            </a:fld>
            <a:endParaRPr lang="en-US" altLang="fr-FR" sz="900">
              <a:solidFill>
                <a:srgbClr val="898989"/>
              </a:solidFill>
              <a:latin typeface="Trebuchet MS" pitchFamily="34" charset="0"/>
            </a:endParaRPr>
          </a:p>
        </p:txBody>
      </p:sp>
      <p:pic>
        <p:nvPicPr>
          <p:cNvPr id="7" name="Chart 6"/>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6300" y="952500"/>
            <a:ext cx="7620000" cy="4978400"/>
          </a:xfrm>
          <a:prstGeom prst="rect">
            <a:avLst/>
          </a:prstGeom>
          <a:noFill/>
          <a:extLst>
            <a:ext uri="{909E8E84-426E-40DD-AFC4-6F175D3DCCD1}">
              <a14:hiddenFill xmlns:a14="http://schemas.microsoft.com/office/drawing/2010/main">
                <a:solidFill>
                  <a:srgbClr val="FFFFFF"/>
                </a:solidFill>
              </a14:hiddenFill>
            </a:ext>
          </a:extLst>
        </p:spPr>
      </p:pic>
      <p:sp>
        <p:nvSpPr>
          <p:cNvPr id="36870" name="Date Placeholder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800">
                <a:solidFill>
                  <a:srgbClr val="898989"/>
                </a:solidFill>
                <a:latin typeface="Trebuchet MS" pitchFamily="34" charset="0"/>
              </a:rPr>
              <a:t>Abril de 2018</a:t>
            </a:r>
            <a:endParaRPr lang="en-US" altLang="en-US" sz="800">
              <a:solidFill>
                <a:srgbClr val="898989"/>
              </a:solidFill>
              <a:latin typeface="Trebuchet MS"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93" name="Arrow: Up-Down 163892"/>
          <p:cNvSpPr/>
          <p:nvPr/>
        </p:nvSpPr>
        <p:spPr>
          <a:xfrm>
            <a:off x="4471988" y="2300288"/>
            <a:ext cx="236537" cy="522287"/>
          </a:xfrm>
          <a:prstGeom prst="upDownArrow">
            <a:avLst/>
          </a:prstGeom>
          <a:solidFill>
            <a:schemeClr val="accent1"/>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a:p>
        </p:txBody>
      </p:sp>
      <p:sp>
        <p:nvSpPr>
          <p:cNvPr id="78850" name="Title 1"/>
          <p:cNvSpPr>
            <a:spLocks noGrp="1"/>
          </p:cNvSpPr>
          <p:nvPr>
            <p:ph type="title"/>
          </p:nvPr>
        </p:nvSpPr>
        <p:spPr/>
        <p:txBody>
          <a:bodyPr/>
          <a:lstStyle/>
          <a:p>
            <a:r>
              <a:rPr lang="en-GB" altLang="en-US">
                <a:ea typeface="ＭＳ Ｐゴシック" pitchFamily="34" charset="-128"/>
              </a:rPr>
              <a:t>CIPURSE enables mobility services</a:t>
            </a:r>
          </a:p>
        </p:txBody>
      </p:sp>
      <p:sp>
        <p:nvSpPr>
          <p:cNvPr id="4" name="Footer Placeholder 3"/>
          <p:cNvSpPr>
            <a:spLocks noGrp="1"/>
          </p:cNvSpPr>
          <p:nvPr>
            <p:ph type="ftr" sz="quarter" idx="11"/>
          </p:nvPr>
        </p:nvSpPr>
        <p:spPr/>
        <p:txBody>
          <a:bodyPr/>
          <a:lstStyle/>
          <a:p>
            <a:pPr>
              <a:defRPr/>
            </a:pPr>
            <a:r>
              <a:rPr lang="en-GB"/>
              <a:t>OSPT &amp; CIPURSE Copyright 2018- Confidential</a:t>
            </a:r>
            <a:endParaRPr lang="en-US"/>
          </a:p>
        </p:txBody>
      </p:sp>
      <p:sp>
        <p:nvSpPr>
          <p:cNvPr id="32773"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557213" indent="-214313">
              <a:defRPr sz="2400">
                <a:solidFill>
                  <a:schemeClr val="tx1"/>
                </a:solidFill>
                <a:latin typeface="Arial" pitchFamily="34" charset="0"/>
                <a:ea typeface="ＭＳ Ｐゴシック" pitchFamily="34" charset="-128"/>
              </a:defRPr>
            </a:lvl2pPr>
            <a:lvl3pPr marL="857250" indent="-171450">
              <a:defRPr sz="2400">
                <a:solidFill>
                  <a:schemeClr val="tx1"/>
                </a:solidFill>
                <a:latin typeface="Arial" pitchFamily="34" charset="0"/>
                <a:ea typeface="ＭＳ Ｐゴシック" pitchFamily="34" charset="-128"/>
              </a:defRPr>
            </a:lvl3pPr>
            <a:lvl4pPr marL="1200150" indent="-171450">
              <a:defRPr sz="2400">
                <a:solidFill>
                  <a:schemeClr val="tx1"/>
                </a:solidFill>
                <a:latin typeface="Arial" pitchFamily="34" charset="0"/>
                <a:ea typeface="ＭＳ Ｐゴシック" pitchFamily="34" charset="-128"/>
              </a:defRPr>
            </a:lvl4pPr>
            <a:lvl5pPr marL="1543050" indent="-171450">
              <a:defRPr sz="2400">
                <a:solidFill>
                  <a:schemeClr val="tx1"/>
                </a:solidFill>
                <a:latin typeface="Arial" pitchFamily="34" charset="0"/>
                <a:ea typeface="ＭＳ Ｐゴシック" pitchFamily="34" charset="-128"/>
              </a:defRPr>
            </a:lvl5pPr>
            <a:lvl6pPr marL="20002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4574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29146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3718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F701BF5-901C-421C-92A6-F3C0C2108A77}" type="slidenum">
              <a:rPr lang="en-US" altLang="en-US" sz="600">
                <a:solidFill>
                  <a:srgbClr val="898989"/>
                </a:solidFill>
                <a:latin typeface="Trebuchet MS" pitchFamily="34" charset="0"/>
              </a:rPr>
              <a:pPr/>
              <a:t>24</a:t>
            </a:fld>
            <a:endParaRPr lang="en-US" altLang="en-US" sz="600">
              <a:solidFill>
                <a:srgbClr val="898989"/>
              </a:solidFill>
              <a:latin typeface="Trebuchet MS" pitchFamily="34" charset="0"/>
            </a:endParaRPr>
          </a:p>
        </p:txBody>
      </p:sp>
      <p:pic>
        <p:nvPicPr>
          <p:cNvPr id="78853" name="C9E6588D-5468-45C3-8F11-220D06A057ED" descr="B9AD36F3-018A-4914-8F42-D8D9C91510A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41763" y="2917825"/>
            <a:ext cx="135731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5FA620B6-678C-4FCA-AB96-8E8C9B1D5CEB" descr="808EC6EA-C05F-47FB-90B4-E63412A007D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22738" y="1408113"/>
            <a:ext cx="95091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EBCA50CA-D21F-439E-A818-B0B24A74B19A" descr="378A265F-448D-4C0C-9D49-CF80FE76B25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0238" y="1973263"/>
            <a:ext cx="747712"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5BA297A1-98C8-48ED-A5D2-37FE3DDE553B" descr="002EE54C-D6ED-419A-9261-1A56945CC55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61113" y="1609725"/>
            <a:ext cx="8413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41A6F005-5D65-4ED7-BA7B-5013A9B1B76C" descr="D02585D0-8C9B-4838-AF17-9BFA62A2C51B"/>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46913" y="1973263"/>
            <a:ext cx="8937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8" name="8F589476-7EA7-4529-B67A-D9ABA09472F5" descr="3F6F946A-7CB8-44C0-B503-4A62B06A092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48375" y="3944938"/>
            <a:ext cx="8191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9" name="A6F54500-2EAE-4916-B8F4-873FF86A90AA" descr="AC59017D-B7F7-4088-9453-D4BFF106FA2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64325" y="3306763"/>
            <a:ext cx="1276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0" name="CE35C439-097C-4C16-B3BF-4EB3B993A9D9" descr="ECE5571E-F5AE-4C04-B0D4-3EDACCC87A1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92913" y="4608513"/>
            <a:ext cx="10255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1" name="FF21F545-04BE-4767-8487-F5AA4E3368B0" descr="37CB6E02-CDF4-4F54-AE16-AC4250DD395A"/>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627563" y="5165725"/>
            <a:ext cx="1025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2" name="61516751-7570-46F1-8D75-F13A221D1913" descr="301F5BA8-BE22-4BA5-8064-31851F2DC15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597275" y="4945063"/>
            <a:ext cx="76835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3" name="EA53DDD8-6172-4919-B85B-990A4EEC983C" descr="106847B3-8ABD-4274-820C-BA22F21DEDBC"/>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781550" y="4281488"/>
            <a:ext cx="693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4" name="3A4F72D3-2122-45C8-A46E-FEEA6D2B53B1" descr="0B88C3E6-DC35-47C3-884F-B80930E3DA67"/>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651250" y="4284663"/>
            <a:ext cx="712788"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5" name="E7BEFC18-00DA-4867-B5DE-2B8324DBABE2" descr="FE6224F1-12AC-493D-A6B3-7ED5A23BEC26"/>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128838" y="3795713"/>
            <a:ext cx="965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6" name="77AC08E6-83C6-4708-A0AD-B964302D7CE5" descr="2EBD6C2F-D75E-4934-A067-B609C0A994E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163638" y="4759325"/>
            <a:ext cx="107156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7" name="7D66F011-FBB4-47AC-A2CC-022281E7411E" descr="45EE718C-EEE1-41FD-86BB-897BB23BDED5"/>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143000" y="3279775"/>
            <a:ext cx="11080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8" name="586A9C1B-29B3-471E-BA73-0A9C11E232AF" descr="C3260511-1D1B-4B23-AA59-56E3C7C0DDCF"/>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274763" y="1860550"/>
            <a:ext cx="771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9" name="B927E8E0-F43C-4A0A-AEA6-2483351C0C1B" descr="29FD153D-42F0-4D17-8F63-DDF6F3FDA6C2"/>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408113" y="2398713"/>
            <a:ext cx="7143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70" name="E6C42361-E626-4A01-AA37-3C906A8D2AFF" descr="552E2985-46FE-49C0-B256-E52C883FB02B"/>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122488" y="1651000"/>
            <a:ext cx="8286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71" name="BAEE0ED3-0719-4FC4-AFB1-D8996EBC0684" descr="B75CAB76-0783-474F-BDA9-0759D47E2462"/>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2760663" y="1993900"/>
            <a:ext cx="8905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72" name="D3790CFA-A920-48E8-9C71-9CF4EBAC3B5D" descr="1C9184AC-E36F-420A-8A84-BDEDE0FEA295"/>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2101850" y="2427288"/>
            <a:ext cx="12350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4" name="Arrow: Right 163893"/>
          <p:cNvSpPr/>
          <p:nvPr/>
        </p:nvSpPr>
        <p:spPr>
          <a:xfrm rot="19552440">
            <a:off x="5254625" y="2663825"/>
            <a:ext cx="441325" cy="239713"/>
          </a:xfrm>
          <a:prstGeom prst="rightArrow">
            <a:avLst/>
          </a:prstGeom>
          <a:solidFill>
            <a:schemeClr val="accent1"/>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a:p>
        </p:txBody>
      </p:sp>
      <p:sp>
        <p:nvSpPr>
          <p:cNvPr id="88" name="Arrow: Right 87"/>
          <p:cNvSpPr/>
          <p:nvPr/>
        </p:nvSpPr>
        <p:spPr>
          <a:xfrm rot="5400000">
            <a:off x="4355306" y="4209257"/>
            <a:ext cx="442913" cy="241300"/>
          </a:xfrm>
          <a:prstGeom prst="rightArrow">
            <a:avLst/>
          </a:prstGeom>
          <a:solidFill>
            <a:schemeClr val="accent1"/>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a:p>
        </p:txBody>
      </p:sp>
      <p:sp>
        <p:nvSpPr>
          <p:cNvPr id="89" name="Arrow: Right 88"/>
          <p:cNvSpPr/>
          <p:nvPr/>
        </p:nvSpPr>
        <p:spPr>
          <a:xfrm rot="2301928">
            <a:off x="5303838" y="4008438"/>
            <a:ext cx="442912" cy="239712"/>
          </a:xfrm>
          <a:prstGeom prst="rightArrow">
            <a:avLst/>
          </a:prstGeom>
          <a:solidFill>
            <a:schemeClr val="accent1"/>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a:p>
        </p:txBody>
      </p:sp>
      <p:sp>
        <p:nvSpPr>
          <p:cNvPr id="90" name="Arrow: Right 89"/>
          <p:cNvSpPr/>
          <p:nvPr/>
        </p:nvSpPr>
        <p:spPr>
          <a:xfrm rot="9075699">
            <a:off x="3360738" y="3952875"/>
            <a:ext cx="442912" cy="241300"/>
          </a:xfrm>
          <a:prstGeom prst="rightArrow">
            <a:avLst/>
          </a:prstGeom>
          <a:solidFill>
            <a:schemeClr val="accent1"/>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a:p>
        </p:txBody>
      </p:sp>
      <p:sp>
        <p:nvSpPr>
          <p:cNvPr id="91" name="Arrow: Right 90"/>
          <p:cNvSpPr/>
          <p:nvPr/>
        </p:nvSpPr>
        <p:spPr>
          <a:xfrm rot="12684969">
            <a:off x="3381375" y="2663825"/>
            <a:ext cx="442913" cy="239713"/>
          </a:xfrm>
          <a:prstGeom prst="rightArrow">
            <a:avLst/>
          </a:prstGeom>
          <a:solidFill>
            <a:schemeClr val="accent1"/>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a:p>
        </p:txBody>
      </p:sp>
      <p:sp>
        <p:nvSpPr>
          <p:cNvPr id="78878" name="Date Placeholder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800">
                <a:solidFill>
                  <a:srgbClr val="898989"/>
                </a:solidFill>
                <a:latin typeface="Trebuchet MS" pitchFamily="34" charset="0"/>
              </a:rPr>
              <a:t>Abril de 2018</a:t>
            </a:r>
            <a:endParaRPr lang="en-US" altLang="en-US" sz="800">
              <a:solidFill>
                <a:srgbClr val="898989"/>
              </a:solidFill>
              <a:latin typeface="Trebuchet MS"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fr-FR" altLang="fr-FR">
                <a:ea typeface="ＭＳ Ｐゴシック" pitchFamily="34" charset="-128"/>
              </a:rPr>
              <a:t>CIPURSE certified Products</a:t>
            </a:r>
          </a:p>
        </p:txBody>
      </p:sp>
      <p:pic>
        <p:nvPicPr>
          <p:cNvPr id="43010" name="Content Placeholder 6"/>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766763" y="1050925"/>
            <a:ext cx="7907337" cy="4941888"/>
          </a:xfrm>
        </p:spPr>
      </p:pic>
      <p:sp>
        <p:nvSpPr>
          <p:cNvPr id="43011"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D0FFDD8-CD73-42ED-9B95-6365477371D3}" type="slidenum">
              <a:rPr lang="en-US" altLang="fr-FR" sz="900">
                <a:solidFill>
                  <a:srgbClr val="898989"/>
                </a:solidFill>
                <a:latin typeface="Trebuchet MS" pitchFamily="34" charset="0"/>
              </a:rPr>
              <a:pPr/>
              <a:t>25</a:t>
            </a:fld>
            <a:endParaRPr lang="en-US" altLang="fr-FR" sz="900">
              <a:solidFill>
                <a:srgbClr val="898989"/>
              </a:solidFill>
              <a:latin typeface="Trebuchet MS" pitchFamily="34" charset="0"/>
            </a:endParaRPr>
          </a:p>
        </p:txBody>
      </p:sp>
      <p:sp>
        <p:nvSpPr>
          <p:cNvPr id="8" name="TextBox 7">
            <a:extLst>
              <a:ext uri="{FF2B5EF4-FFF2-40B4-BE49-F238E27FC236}">
                <a16:creationId xmlns:a16="http://schemas.microsoft.com/office/drawing/2014/main" id="{1EF9844D-5129-0043-9281-9B4AC175E22F}"/>
              </a:ext>
            </a:extLst>
          </p:cNvPr>
          <p:cNvSpPr txBox="1"/>
          <p:nvPr/>
        </p:nvSpPr>
        <p:spPr>
          <a:xfrm>
            <a:off x="5394325" y="4027488"/>
            <a:ext cx="3749675" cy="1446212"/>
          </a:xfrm>
          <a:prstGeom prst="rect">
            <a:avLst/>
          </a:prstGeom>
          <a:solidFill>
            <a:schemeClr val="accent1">
              <a:lumMod val="60000"/>
              <a:lumOff val="40000"/>
            </a:schemeClr>
          </a:solidFill>
        </p:spPr>
        <p:txBody>
          <a:bodyPr wrap="none" lIns="45720" rIns="45720">
            <a:spAutoFit/>
          </a:bodyPr>
          <a:lstStyle/>
          <a:p>
            <a:pPr marL="342900" indent="-342900" eaLnBrk="1" hangingPunct="1">
              <a:buFontTx/>
              <a:buChar char="-"/>
              <a:defRPr/>
            </a:pPr>
            <a:r>
              <a:rPr lang="fr-FR" sz="2200" dirty="0">
                <a:solidFill>
                  <a:schemeClr val="bg1"/>
                </a:solidFill>
                <a:latin typeface="Trebuchet MS" pitchFamily="34" charset="0"/>
              </a:rPr>
              <a:t>7 </a:t>
            </a:r>
            <a:r>
              <a:rPr lang="fr-FR" sz="2200" dirty="0" err="1">
                <a:solidFill>
                  <a:schemeClr val="bg1"/>
                </a:solidFill>
                <a:latin typeface="Trebuchet MS" pitchFamily="34" charset="0"/>
              </a:rPr>
              <a:t>companies</a:t>
            </a:r>
            <a:endParaRPr lang="fr-FR" sz="2200" dirty="0">
              <a:solidFill>
                <a:schemeClr val="bg1"/>
              </a:solidFill>
              <a:latin typeface="Trebuchet MS" pitchFamily="34" charset="0"/>
            </a:endParaRPr>
          </a:p>
          <a:p>
            <a:pPr marL="342900" indent="-342900" eaLnBrk="1" hangingPunct="1">
              <a:buFontTx/>
              <a:buChar char="-"/>
              <a:defRPr/>
            </a:pPr>
            <a:r>
              <a:rPr lang="fr-FR" sz="2200" dirty="0">
                <a:solidFill>
                  <a:schemeClr val="bg1"/>
                </a:solidFill>
                <a:latin typeface="Trebuchet MS" pitchFamily="34" charset="0"/>
              </a:rPr>
              <a:t>19 </a:t>
            </a:r>
            <a:r>
              <a:rPr lang="fr-FR" sz="2200" dirty="0" err="1">
                <a:solidFill>
                  <a:schemeClr val="bg1"/>
                </a:solidFill>
                <a:latin typeface="Trebuchet MS" pitchFamily="34" charset="0"/>
              </a:rPr>
              <a:t>products</a:t>
            </a:r>
            <a:endParaRPr lang="fr-FR" sz="2200" dirty="0">
              <a:solidFill>
                <a:schemeClr val="bg1"/>
              </a:solidFill>
              <a:latin typeface="Trebuchet MS" pitchFamily="34" charset="0"/>
            </a:endParaRPr>
          </a:p>
          <a:p>
            <a:pPr marL="342900" indent="-342900" eaLnBrk="1" hangingPunct="1">
              <a:buFontTx/>
              <a:buChar char="-"/>
              <a:defRPr/>
            </a:pPr>
            <a:r>
              <a:rPr lang="fr-FR" sz="2200" dirty="0">
                <a:solidFill>
                  <a:schemeClr val="bg1"/>
                </a:solidFill>
                <a:latin typeface="Trebuchet MS" pitchFamily="34" charset="0"/>
              </a:rPr>
              <a:t>3 chip providers</a:t>
            </a:r>
          </a:p>
          <a:p>
            <a:pPr marL="342900" indent="-342900" eaLnBrk="1" hangingPunct="1">
              <a:buFontTx/>
              <a:buChar char="-"/>
              <a:defRPr/>
            </a:pPr>
            <a:r>
              <a:rPr lang="fr-FR" sz="2200" dirty="0">
                <a:solidFill>
                  <a:schemeClr val="bg1"/>
                </a:solidFill>
                <a:latin typeface="Trebuchet MS" pitchFamily="34" charset="0"/>
              </a:rPr>
              <a:t># 30 </a:t>
            </a:r>
            <a:r>
              <a:rPr lang="fr-FR" sz="2200" dirty="0" err="1">
                <a:solidFill>
                  <a:schemeClr val="bg1"/>
                </a:solidFill>
                <a:latin typeface="Trebuchet MS" pitchFamily="34" charset="0"/>
              </a:rPr>
              <a:t>products</a:t>
            </a:r>
            <a:r>
              <a:rPr lang="fr-FR" sz="2200" dirty="0">
                <a:solidFill>
                  <a:schemeClr val="bg1"/>
                </a:solidFill>
                <a:latin typeface="Trebuchet MS" pitchFamily="34" charset="0"/>
              </a:rPr>
              <a:t> by end 2018</a:t>
            </a:r>
          </a:p>
        </p:txBody>
      </p:sp>
      <p:sp>
        <p:nvSpPr>
          <p:cNvPr id="2" name="Footer Placeholder 1">
            <a:extLst>
              <a:ext uri="{FF2B5EF4-FFF2-40B4-BE49-F238E27FC236}">
                <a16:creationId xmlns:a16="http://schemas.microsoft.com/office/drawing/2014/main" id="{36135C96-066D-C346-ACCB-6C773FFED95A}"/>
              </a:ext>
            </a:extLst>
          </p:cNvPr>
          <p:cNvSpPr>
            <a:spLocks noGrp="1"/>
          </p:cNvSpPr>
          <p:nvPr>
            <p:ph type="ftr" sz="quarter" idx="11"/>
          </p:nvPr>
        </p:nvSpPr>
        <p:spPr/>
        <p:txBody>
          <a:bodyPr/>
          <a:lstStyle/>
          <a:p>
            <a:pPr>
              <a:defRPr/>
            </a:pPr>
            <a:r>
              <a:rPr lang="en-US"/>
              <a:t>OSPT &amp; CIPURSE Copyright 2018- Confidential</a:t>
            </a:r>
          </a:p>
        </p:txBody>
      </p:sp>
      <p:sp>
        <p:nvSpPr>
          <p:cNvPr id="43014" name="Date Placeholder 2"/>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800">
                <a:solidFill>
                  <a:srgbClr val="898989"/>
                </a:solidFill>
                <a:latin typeface="Trebuchet MS" pitchFamily="34" charset="0"/>
              </a:rPr>
              <a:t>Abril de 2018</a:t>
            </a:r>
            <a:endParaRPr lang="en-US" altLang="en-US" sz="800">
              <a:solidFill>
                <a:srgbClr val="898989"/>
              </a:solidFill>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tLang="en-US">
                <a:ea typeface="ＭＳ Ｐゴシック" pitchFamily="34" charset="-128"/>
              </a:rPr>
              <a:t>The tornado effect</a:t>
            </a:r>
          </a:p>
        </p:txBody>
      </p:sp>
      <p:sp>
        <p:nvSpPr>
          <p:cNvPr id="4710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4973623-F3BA-4292-B1DF-CEF1636848D5}" type="slidenum">
              <a:rPr lang="en-US" altLang="en-US" sz="900">
                <a:solidFill>
                  <a:srgbClr val="898989"/>
                </a:solidFill>
                <a:latin typeface="Trebuchet MS" pitchFamily="34" charset="0"/>
              </a:rPr>
              <a:pPr/>
              <a:t>26</a:t>
            </a:fld>
            <a:endParaRPr lang="en-US" altLang="en-US" sz="900">
              <a:solidFill>
                <a:srgbClr val="898989"/>
              </a:solidFill>
              <a:latin typeface="Trebuchet MS" pitchFamily="34" charset="0"/>
            </a:endParaRPr>
          </a:p>
        </p:txBody>
      </p:sp>
      <p:pic>
        <p:nvPicPr>
          <p:cNvPr id="47107"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30438" y="1458913"/>
            <a:ext cx="5018087"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48188" y="1739900"/>
            <a:ext cx="649287"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68663" y="1933575"/>
            <a:ext cx="5969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03513" y="1712913"/>
            <a:ext cx="5969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730625" y="1712913"/>
            <a:ext cx="65405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35575" y="1933575"/>
            <a:ext cx="5969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1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32275" y="1906588"/>
            <a:ext cx="5969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1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84475" y="1919288"/>
            <a:ext cx="5191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1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29175" y="1814513"/>
            <a:ext cx="5207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14"/>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5765800" y="1814513"/>
            <a:ext cx="5651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27"/>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981075" y="73152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28"/>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1133475" y="74676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9" name="Picture 29"/>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1285875" y="762000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0" name="Picture 3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6035675" y="1787525"/>
            <a:ext cx="65246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 name="Group 42"/>
          <p:cNvGrpSpPr>
            <a:grpSpLocks/>
          </p:cNvGrpSpPr>
          <p:nvPr/>
        </p:nvGrpSpPr>
        <p:grpSpPr bwMode="auto">
          <a:xfrm>
            <a:off x="157163" y="3892550"/>
            <a:ext cx="4102100" cy="1981200"/>
            <a:chOff x="156862" y="3892173"/>
            <a:chExt cx="4102100" cy="1981200"/>
          </a:xfrm>
        </p:grpSpPr>
        <p:pic>
          <p:nvPicPr>
            <p:cNvPr id="47125" name="Picture 7"/>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6862" y="3892173"/>
              <a:ext cx="41021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26" name="Group 41"/>
            <p:cNvGrpSpPr>
              <a:grpSpLocks/>
            </p:cNvGrpSpPr>
            <p:nvPr/>
          </p:nvGrpSpPr>
          <p:grpSpPr bwMode="auto">
            <a:xfrm>
              <a:off x="2968216" y="4064333"/>
              <a:ext cx="1089169" cy="805852"/>
              <a:chOff x="2536061" y="4219566"/>
              <a:chExt cx="1089169" cy="805852"/>
            </a:xfrm>
          </p:grpSpPr>
          <p:pic>
            <p:nvPicPr>
              <p:cNvPr id="47127" name="Picture 24"/>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398763" y="4530587"/>
                <a:ext cx="199595" cy="26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8" name="Picture 22"/>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3049469" y="4387043"/>
                <a:ext cx="285668" cy="36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9" name="Picture 16"/>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2681510" y="4219566"/>
                <a:ext cx="285668" cy="36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0" name="Picture 23"/>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2748244" y="4437868"/>
                <a:ext cx="285668" cy="36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1" name="Picture 25"/>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3091576" y="4572092"/>
                <a:ext cx="285668" cy="36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2" name="Picture 26"/>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2893291" y="4574098"/>
                <a:ext cx="285668" cy="36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3" name="Picture 31"/>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3339562" y="4663572"/>
                <a:ext cx="285668" cy="36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4" name="Picture 32"/>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3208836" y="4437868"/>
                <a:ext cx="285668" cy="36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5" name="Picture 33"/>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870736" y="4327954"/>
                <a:ext cx="259619" cy="32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6" name="Picture 34"/>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2536061" y="4291728"/>
                <a:ext cx="285668" cy="36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7122" name="Content Placeholder 2"/>
          <p:cNvSpPr>
            <a:spLocks noGrp="1"/>
          </p:cNvSpPr>
          <p:nvPr>
            <p:ph idx="1"/>
          </p:nvPr>
        </p:nvSpPr>
        <p:spPr/>
        <p:txBody>
          <a:bodyPr/>
          <a:lstStyle/>
          <a:p>
            <a:endParaRPr lang="fr-FR" altLang="fr-FR">
              <a:ea typeface="ＭＳ Ｐゴシック" pitchFamily="34" charset="-128"/>
            </a:endParaRPr>
          </a:p>
        </p:txBody>
      </p:sp>
      <p:sp>
        <p:nvSpPr>
          <p:cNvPr id="2" name="Footer Placeholder 1">
            <a:extLst>
              <a:ext uri="{FF2B5EF4-FFF2-40B4-BE49-F238E27FC236}">
                <a16:creationId xmlns:a16="http://schemas.microsoft.com/office/drawing/2014/main" id="{BC860884-314D-3145-AF85-1790D24EE3D6}"/>
              </a:ext>
            </a:extLst>
          </p:cNvPr>
          <p:cNvSpPr>
            <a:spLocks noGrp="1"/>
          </p:cNvSpPr>
          <p:nvPr>
            <p:ph type="ftr" sz="quarter" idx="11"/>
          </p:nvPr>
        </p:nvSpPr>
        <p:spPr/>
        <p:txBody>
          <a:bodyPr/>
          <a:lstStyle/>
          <a:p>
            <a:pPr>
              <a:defRPr/>
            </a:pPr>
            <a:r>
              <a:rPr lang="en-US"/>
              <a:t>OSPT &amp; CIPURSE Copyright 2018- Confidential</a:t>
            </a:r>
          </a:p>
        </p:txBody>
      </p:sp>
      <p:sp>
        <p:nvSpPr>
          <p:cNvPr id="47124" name="Date Placeholder 2"/>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800">
                <a:solidFill>
                  <a:srgbClr val="898989"/>
                </a:solidFill>
                <a:latin typeface="Trebuchet MS" pitchFamily="34" charset="0"/>
              </a:rPr>
              <a:t>Abril de 2018</a:t>
            </a:r>
            <a:endParaRPr lang="en-US" altLang="en-US" sz="800">
              <a:solidFill>
                <a:srgbClr val="898989"/>
              </a:solidFill>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algn="ctr"/>
            <a:r>
              <a:rPr lang="fr-FR" altLang="fr-FR">
                <a:ea typeface="ＭＳ Ｐゴシック" pitchFamily="34" charset="-128"/>
              </a:rPr>
              <a:t>CIPURSE Specifications:</a:t>
            </a:r>
            <a:br>
              <a:rPr lang="fr-FR" altLang="fr-FR">
                <a:ea typeface="ＭＳ Ｐゴシック" pitchFamily="34" charset="-128"/>
              </a:rPr>
            </a:br>
            <a:r>
              <a:rPr lang="fr-FR" altLang="fr-FR">
                <a:ea typeface="ＭＳ Ｐゴシック" pitchFamily="34" charset="-128"/>
              </a:rPr>
              <a:t>The outcome of the Value Chain players</a:t>
            </a:r>
          </a:p>
        </p:txBody>
      </p:sp>
      <p:sp>
        <p:nvSpPr>
          <p:cNvPr id="5" name="Footer Placeholder 4">
            <a:extLst>
              <a:ext uri="{FF2B5EF4-FFF2-40B4-BE49-F238E27FC236}">
                <a16:creationId xmlns:a16="http://schemas.microsoft.com/office/drawing/2014/main" id="{104101BE-6FCE-BE4B-BF23-19BFCC99BD03}"/>
              </a:ext>
            </a:extLst>
          </p:cNvPr>
          <p:cNvSpPr>
            <a:spLocks noGrp="1"/>
          </p:cNvSpPr>
          <p:nvPr>
            <p:ph type="ftr" sz="quarter" idx="11"/>
          </p:nvPr>
        </p:nvSpPr>
        <p:spPr/>
        <p:txBody>
          <a:bodyPr/>
          <a:lstStyle/>
          <a:p>
            <a:pPr>
              <a:defRPr/>
            </a:pPr>
            <a:r>
              <a:rPr lang="en-US"/>
              <a:t>OSPT &amp; CIPURSE Copyright 2018- Confidential</a:t>
            </a:r>
          </a:p>
        </p:txBody>
      </p:sp>
      <p:sp>
        <p:nvSpPr>
          <p:cNvPr id="4096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0E6C337-313C-4EDC-85CD-41A7B14454CB}" type="slidenum">
              <a:rPr lang="en-US" altLang="fr-FR" sz="900">
                <a:solidFill>
                  <a:srgbClr val="898989"/>
                </a:solidFill>
                <a:latin typeface="Trebuchet MS" pitchFamily="34" charset="0"/>
              </a:rPr>
              <a:pPr/>
              <a:t>27</a:t>
            </a:fld>
            <a:endParaRPr lang="en-US" altLang="fr-FR" sz="900">
              <a:solidFill>
                <a:srgbClr val="898989"/>
              </a:solidFill>
              <a:latin typeface="Trebuchet MS" pitchFamily="34" charset="0"/>
            </a:endParaRPr>
          </a:p>
        </p:txBody>
      </p:sp>
      <p:grpSp>
        <p:nvGrpSpPr>
          <p:cNvPr id="40964" name="Group 30"/>
          <p:cNvGrpSpPr>
            <a:grpSpLocks/>
          </p:cNvGrpSpPr>
          <p:nvPr/>
        </p:nvGrpSpPr>
        <p:grpSpPr bwMode="auto">
          <a:xfrm>
            <a:off x="914400" y="1749425"/>
            <a:ext cx="7494588" cy="3797300"/>
            <a:chOff x="914401" y="1749287"/>
            <a:chExt cx="7494104" cy="3796748"/>
          </a:xfrm>
        </p:grpSpPr>
        <p:sp>
          <p:nvSpPr>
            <p:cNvPr id="29" name="Rounded Rectangle 28">
              <a:extLst>
                <a:ext uri="{FF2B5EF4-FFF2-40B4-BE49-F238E27FC236}">
                  <a16:creationId xmlns:a16="http://schemas.microsoft.com/office/drawing/2014/main" id="{37BCC1F1-A78F-CD48-9748-D004BDF4C84C}"/>
                </a:ext>
              </a:extLst>
            </p:cNvPr>
            <p:cNvSpPr/>
            <p:nvPr/>
          </p:nvSpPr>
          <p:spPr>
            <a:xfrm>
              <a:off x="914401" y="1749287"/>
              <a:ext cx="7494104" cy="3796748"/>
            </a:xfrm>
            <a:prstGeom prst="roundRect">
              <a:avLst/>
            </a:prstGeom>
            <a:solidFill>
              <a:schemeClr val="bg2">
                <a:lumMod val="90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grpSp>
          <p:nvGrpSpPr>
            <p:cNvPr id="40967" name="Group 29"/>
            <p:cNvGrpSpPr>
              <a:grpSpLocks/>
            </p:cNvGrpSpPr>
            <p:nvPr/>
          </p:nvGrpSpPr>
          <p:grpSpPr bwMode="auto">
            <a:xfrm>
              <a:off x="1297037" y="2471134"/>
              <a:ext cx="7111468" cy="2363879"/>
              <a:chOff x="1364414" y="2167524"/>
              <a:chExt cx="7111468" cy="2363879"/>
            </a:xfrm>
          </p:grpSpPr>
          <p:sp>
            <p:nvSpPr>
              <p:cNvPr id="7" name="Notched Right Arrow 6">
                <a:extLst>
                  <a:ext uri="{FF2B5EF4-FFF2-40B4-BE49-F238E27FC236}">
                    <a16:creationId xmlns:a16="http://schemas.microsoft.com/office/drawing/2014/main" id="{604EC462-C5CF-2E4A-9D17-05D2175E3A8F}"/>
                  </a:ext>
                </a:extLst>
              </p:cNvPr>
              <p:cNvSpPr/>
              <p:nvPr/>
            </p:nvSpPr>
            <p:spPr>
              <a:xfrm>
                <a:off x="1397676" y="3178975"/>
                <a:ext cx="7078206" cy="787285"/>
              </a:xfrm>
              <a:prstGeom prst="notchedRightArrow">
                <a:avLst/>
              </a:prstGeom>
              <a:solidFill>
                <a:srgbClr val="FFFF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cxnSp>
            <p:nvCxnSpPr>
              <p:cNvPr id="9" name="Straight Connector 8">
                <a:extLst>
                  <a:ext uri="{FF2B5EF4-FFF2-40B4-BE49-F238E27FC236}">
                    <a16:creationId xmlns:a16="http://schemas.microsoft.com/office/drawing/2014/main" id="{29AE3729-591B-9740-A92D-6DDC02545E98}"/>
                  </a:ext>
                </a:extLst>
              </p:cNvPr>
              <p:cNvCxnSpPr>
                <a:cxnSpLocks/>
              </p:cNvCxnSpPr>
              <p:nvPr/>
            </p:nvCxnSpPr>
            <p:spPr>
              <a:xfrm>
                <a:off x="2223123" y="3178975"/>
                <a:ext cx="0" cy="941251"/>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1F140622-1CC4-3D47-887F-EC3E6D2983FF}"/>
                  </a:ext>
                </a:extLst>
              </p:cNvPr>
              <p:cNvCxnSpPr>
                <a:cxnSpLocks/>
              </p:cNvCxnSpPr>
              <p:nvPr/>
            </p:nvCxnSpPr>
            <p:spPr>
              <a:xfrm>
                <a:off x="3462881" y="2923425"/>
                <a:ext cx="0" cy="1196801"/>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CA6F043C-FE61-974A-BD17-05BD94E713A7}"/>
                  </a:ext>
                </a:extLst>
              </p:cNvPr>
              <p:cNvCxnSpPr>
                <a:cxnSpLocks/>
              </p:cNvCxnSpPr>
              <p:nvPr/>
            </p:nvCxnSpPr>
            <p:spPr>
              <a:xfrm>
                <a:off x="4943922" y="2523433"/>
                <a:ext cx="0" cy="1612665"/>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F579FBF6-6C3F-4244-A1D9-3D923DBDAE9D}"/>
                  </a:ext>
                </a:extLst>
              </p:cNvPr>
              <p:cNvCxnSpPr>
                <a:cxnSpLocks/>
              </p:cNvCxnSpPr>
              <p:nvPr/>
            </p:nvCxnSpPr>
            <p:spPr>
              <a:xfrm>
                <a:off x="6905945" y="2974218"/>
                <a:ext cx="0" cy="992043"/>
              </a:xfrm>
              <a:prstGeom prst="line">
                <a:avLst/>
              </a:prstGeom>
              <a:ln/>
            </p:spPr>
            <p:style>
              <a:lnRef idx="1">
                <a:schemeClr val="accent5"/>
              </a:lnRef>
              <a:fillRef idx="0">
                <a:schemeClr val="accent5"/>
              </a:fillRef>
              <a:effectRef idx="0">
                <a:schemeClr val="accent5"/>
              </a:effectRef>
              <a:fontRef idx="minor">
                <a:schemeClr val="tx1"/>
              </a:fontRef>
            </p:style>
          </p:cxnSp>
          <p:sp>
            <p:nvSpPr>
              <p:cNvPr id="40973" name="TextBox 13"/>
              <p:cNvSpPr txBox="1">
                <a:spLocks noChangeArrowheads="1"/>
              </p:cNvSpPr>
              <p:nvPr/>
            </p:nvSpPr>
            <p:spPr bwMode="auto">
              <a:xfrm>
                <a:off x="1740455" y="4160823"/>
                <a:ext cx="1419394" cy="37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2200">
                    <a:latin typeface="Trebuchet MS" pitchFamily="34" charset="0"/>
                  </a:rPr>
                  <a:t>2011- 2013</a:t>
                </a:r>
              </a:p>
            </p:txBody>
          </p:sp>
          <p:sp>
            <p:nvSpPr>
              <p:cNvPr id="40974" name="TextBox 14"/>
              <p:cNvSpPr txBox="1">
                <a:spLocks noChangeArrowheads="1"/>
              </p:cNvSpPr>
              <p:nvPr/>
            </p:nvSpPr>
            <p:spPr bwMode="auto">
              <a:xfrm>
                <a:off x="3159849" y="4119650"/>
                <a:ext cx="738468" cy="37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2200">
                    <a:latin typeface="Trebuchet MS" pitchFamily="34" charset="0"/>
                  </a:rPr>
                  <a:t>2014</a:t>
                </a:r>
              </a:p>
            </p:txBody>
          </p:sp>
          <p:sp>
            <p:nvSpPr>
              <p:cNvPr id="40975" name="TextBox 15"/>
              <p:cNvSpPr txBox="1">
                <a:spLocks noChangeArrowheads="1"/>
              </p:cNvSpPr>
              <p:nvPr/>
            </p:nvSpPr>
            <p:spPr bwMode="auto">
              <a:xfrm>
                <a:off x="4608014" y="4136746"/>
                <a:ext cx="1419394" cy="37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2200">
                    <a:latin typeface="Trebuchet MS" pitchFamily="34" charset="0"/>
                  </a:rPr>
                  <a:t>2016- 2018</a:t>
                </a:r>
              </a:p>
            </p:txBody>
          </p:sp>
          <p:sp>
            <p:nvSpPr>
              <p:cNvPr id="17" name="TextBox 16">
                <a:extLst>
                  <a:ext uri="{FF2B5EF4-FFF2-40B4-BE49-F238E27FC236}">
                    <a16:creationId xmlns:a16="http://schemas.microsoft.com/office/drawing/2014/main" id="{DC4D51A6-A54A-C24B-9CB5-970F90DD2531}"/>
                  </a:ext>
                </a:extLst>
              </p:cNvPr>
              <p:cNvSpPr txBox="1"/>
              <p:nvPr/>
            </p:nvSpPr>
            <p:spPr>
              <a:xfrm>
                <a:off x="1364341" y="2739302"/>
                <a:ext cx="1601684" cy="3698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lIns="45720" rIns="45720">
                <a:spAutoFit/>
              </a:bodyPr>
              <a:lstStyle/>
              <a:p>
                <a:pPr eaLnBrk="1" hangingPunct="1">
                  <a:defRPr/>
                </a:pPr>
                <a:r>
                  <a:rPr lang="fr-FR" sz="2200" dirty="0" err="1">
                    <a:latin typeface="Trebuchet MS" pitchFamily="34" charset="0"/>
                  </a:rPr>
                  <a:t>Cards</a:t>
                </a:r>
                <a:r>
                  <a:rPr lang="fr-FR" sz="2200" dirty="0">
                    <a:latin typeface="Trebuchet MS" pitchFamily="34" charset="0"/>
                  </a:rPr>
                  <a:t> &amp; SAM</a:t>
                </a:r>
              </a:p>
            </p:txBody>
          </p:sp>
          <p:sp>
            <p:nvSpPr>
              <p:cNvPr id="18" name="TextBox 17">
                <a:extLst>
                  <a:ext uri="{FF2B5EF4-FFF2-40B4-BE49-F238E27FC236}">
                    <a16:creationId xmlns:a16="http://schemas.microsoft.com/office/drawing/2014/main" id="{7FBAF9F4-D714-0847-9A0E-577D921147E1}"/>
                  </a:ext>
                </a:extLst>
              </p:cNvPr>
              <p:cNvSpPr txBox="1"/>
              <p:nvPr/>
            </p:nvSpPr>
            <p:spPr>
              <a:xfrm>
                <a:off x="2592987" y="2423435"/>
                <a:ext cx="1625495" cy="369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45720" rIns="45720">
                <a:spAutoFit/>
              </a:bodyPr>
              <a:lstStyle/>
              <a:p>
                <a:pPr eaLnBrk="1" hangingPunct="1">
                  <a:defRPr/>
                </a:pPr>
                <a:r>
                  <a:rPr lang="fr-FR" sz="2200" dirty="0">
                    <a:latin typeface="Trebuchet MS" pitchFamily="34" charset="0"/>
                  </a:rPr>
                  <a:t>Certification</a:t>
                </a:r>
              </a:p>
            </p:txBody>
          </p:sp>
          <p:sp>
            <p:nvSpPr>
              <p:cNvPr id="19" name="TextBox 18">
                <a:extLst>
                  <a:ext uri="{FF2B5EF4-FFF2-40B4-BE49-F238E27FC236}">
                    <a16:creationId xmlns:a16="http://schemas.microsoft.com/office/drawing/2014/main" id="{62DC299B-FDD9-F34F-8F50-D22FDED5171F}"/>
                  </a:ext>
                </a:extLst>
              </p:cNvPr>
              <p:cNvSpPr txBox="1"/>
              <p:nvPr/>
            </p:nvSpPr>
            <p:spPr>
              <a:xfrm>
                <a:off x="4218482" y="2167885"/>
                <a:ext cx="1989009" cy="3698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lIns="45720" rIns="45720">
                <a:spAutoFit/>
              </a:bodyPr>
              <a:lstStyle/>
              <a:p>
                <a:pPr eaLnBrk="1" hangingPunct="1">
                  <a:defRPr/>
                </a:pPr>
                <a:r>
                  <a:rPr lang="fr-FR" sz="2200" dirty="0">
                    <a:latin typeface="Trebuchet MS" pitchFamily="34" charset="0"/>
                  </a:rPr>
                  <a:t>HCE: WP &amp; POC</a:t>
                </a:r>
              </a:p>
            </p:txBody>
          </p:sp>
          <p:sp>
            <p:nvSpPr>
              <p:cNvPr id="20" name="TextBox 19">
                <a:extLst>
                  <a:ext uri="{FF2B5EF4-FFF2-40B4-BE49-F238E27FC236}">
                    <a16:creationId xmlns:a16="http://schemas.microsoft.com/office/drawing/2014/main" id="{40B04B4E-47D5-3944-99FE-DB030260F4DB}"/>
                  </a:ext>
                </a:extLst>
              </p:cNvPr>
              <p:cNvSpPr txBox="1"/>
              <p:nvPr/>
            </p:nvSpPr>
            <p:spPr>
              <a:xfrm>
                <a:off x="6139233" y="2666287"/>
                <a:ext cx="1769948" cy="3714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45720" rIns="45720">
                <a:spAutoFit/>
              </a:bodyPr>
              <a:lstStyle/>
              <a:p>
                <a:pPr eaLnBrk="1" hangingPunct="1">
                  <a:defRPr/>
                </a:pPr>
                <a:r>
                  <a:rPr lang="fr-FR" sz="2200" dirty="0">
                    <a:latin typeface="Trebuchet MS" pitchFamily="34" charset="0"/>
                  </a:rPr>
                  <a:t>Reader &amp; APIs</a:t>
                </a:r>
              </a:p>
            </p:txBody>
          </p:sp>
          <p:sp>
            <p:nvSpPr>
              <p:cNvPr id="40980" name="TextBox 24"/>
              <p:cNvSpPr txBox="1">
                <a:spLocks noChangeArrowheads="1"/>
              </p:cNvSpPr>
              <p:nvPr/>
            </p:nvSpPr>
            <p:spPr bwMode="auto">
              <a:xfrm>
                <a:off x="6564426" y="3943061"/>
                <a:ext cx="1419394" cy="37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2200">
                    <a:latin typeface="Trebuchet MS" pitchFamily="34" charset="0"/>
                  </a:rPr>
                  <a:t>2018- 2019</a:t>
                </a:r>
              </a:p>
            </p:txBody>
          </p:sp>
        </p:grpSp>
      </p:grpSp>
      <p:sp>
        <p:nvSpPr>
          <p:cNvPr id="40965" name="Date Placeholder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800">
                <a:solidFill>
                  <a:srgbClr val="898989"/>
                </a:solidFill>
                <a:latin typeface="Trebuchet MS" pitchFamily="34" charset="0"/>
              </a:rPr>
              <a:t>Abril de 2018</a:t>
            </a:r>
            <a:endParaRPr lang="en-US" altLang="en-US" sz="800">
              <a:solidFill>
                <a:srgbClr val="898989"/>
              </a:solidFill>
              <a:latin typeface="Trebuchet MS"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Title 1"/>
          <p:cNvSpPr>
            <a:spLocks noGrp="1"/>
          </p:cNvSpPr>
          <p:nvPr>
            <p:ph type="title"/>
          </p:nvPr>
        </p:nvSpPr>
        <p:spPr>
          <a:xfrm>
            <a:off x="250825" y="188913"/>
            <a:ext cx="7224713" cy="719137"/>
          </a:xfrm>
        </p:spPr>
        <p:txBody>
          <a:bodyPr/>
          <a:lstStyle/>
          <a:p>
            <a:r>
              <a:rPr lang="es-ES" altLang="fr-FR">
                <a:ea typeface="ＭＳ Ｐゴシック" pitchFamily="34" charset="-128"/>
              </a:rPr>
              <a:t>Success stories– CIPURSE™</a:t>
            </a:r>
          </a:p>
        </p:txBody>
      </p:sp>
      <p:cxnSp>
        <p:nvCxnSpPr>
          <p:cNvPr id="16" name="Gerade Verbindung 15">
            <a:extLst>
              <a:ext uri="{FF2B5EF4-FFF2-40B4-BE49-F238E27FC236}">
                <a16:creationId xmlns:a16="http://schemas.microsoft.com/office/drawing/2014/main" id="{E06BC766-B211-4E4D-A485-DBEBB979D16A}"/>
              </a:ext>
            </a:extLst>
          </p:cNvPr>
          <p:cNvCxnSpPr/>
          <p:nvPr/>
        </p:nvCxnSpPr>
        <p:spPr>
          <a:xfrm>
            <a:off x="3046413" y="908050"/>
            <a:ext cx="0" cy="564515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3" name="Gerade Verbindung 62">
            <a:extLst>
              <a:ext uri="{FF2B5EF4-FFF2-40B4-BE49-F238E27FC236}">
                <a16:creationId xmlns:a16="http://schemas.microsoft.com/office/drawing/2014/main" id="{A16151AF-C43B-6246-9907-2F205E2FAEE7}"/>
              </a:ext>
            </a:extLst>
          </p:cNvPr>
          <p:cNvCxnSpPr/>
          <p:nvPr/>
        </p:nvCxnSpPr>
        <p:spPr>
          <a:xfrm>
            <a:off x="6094413" y="908050"/>
            <a:ext cx="0" cy="564515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106" name="Gerade Verbindung 4105">
            <a:extLst>
              <a:ext uri="{FF2B5EF4-FFF2-40B4-BE49-F238E27FC236}">
                <a16:creationId xmlns:a16="http://schemas.microsoft.com/office/drawing/2014/main" id="{D7E7527C-0983-E247-B922-B3D1A084F04A}"/>
              </a:ext>
            </a:extLst>
          </p:cNvPr>
          <p:cNvCxnSpPr/>
          <p:nvPr/>
        </p:nvCxnSpPr>
        <p:spPr>
          <a:xfrm>
            <a:off x="3046413" y="908050"/>
            <a:ext cx="0" cy="564515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78" name="Gerade Verbindung 77">
            <a:extLst>
              <a:ext uri="{FF2B5EF4-FFF2-40B4-BE49-F238E27FC236}">
                <a16:creationId xmlns:a16="http://schemas.microsoft.com/office/drawing/2014/main" id="{59AF359E-9F16-7949-9E91-DDF075645750}"/>
              </a:ext>
            </a:extLst>
          </p:cNvPr>
          <p:cNvCxnSpPr/>
          <p:nvPr/>
        </p:nvCxnSpPr>
        <p:spPr>
          <a:xfrm>
            <a:off x="6094413" y="908050"/>
            <a:ext cx="0" cy="564515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50" name="Freihandform 49"/>
          <p:cNvGrpSpPr>
            <a:grpSpLocks/>
          </p:cNvGrpSpPr>
          <p:nvPr/>
        </p:nvGrpSpPr>
        <p:grpSpPr bwMode="auto">
          <a:xfrm>
            <a:off x="0" y="3898900"/>
            <a:ext cx="4381500" cy="2654300"/>
            <a:chOff x="0" y="2456"/>
            <a:chExt cx="2760" cy="1672"/>
          </a:xfrm>
        </p:grpSpPr>
        <p:pic>
          <p:nvPicPr>
            <p:cNvPr id="50182" name="Freihandform 49"/>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456"/>
              <a:ext cx="2760" cy="1672"/>
            </a:xfrm>
            <a:prstGeom prst="rect">
              <a:avLst/>
            </a:prstGeom>
            <a:noFill/>
            <a:extLst>
              <a:ext uri="{909E8E84-426E-40DD-AFC4-6F175D3DCCD1}">
                <a14:hiddenFill xmlns:a14="http://schemas.microsoft.com/office/drawing/2010/main">
                  <a:solidFill>
                    <a:srgbClr val="FFFFFF"/>
                  </a:solidFill>
                </a14:hiddenFill>
              </a:ext>
            </a:extLst>
          </p:spPr>
        </p:pic>
        <p:sp>
          <p:nvSpPr>
            <p:cNvPr id="50183" name="Text Box 7"/>
            <p:cNvSpPr txBox="1">
              <a:spLocks noChangeArrowheads="1"/>
            </p:cNvSpPr>
            <p:nvPr/>
          </p:nvSpPr>
          <p:spPr bwMode="auto">
            <a:xfrm>
              <a:off x="-4" y="2467"/>
              <a:ext cx="2763" cy="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de-DE" altLang="en-US" sz="1600">
                <a:latin typeface="Calibri" pitchFamily="34" charset="0"/>
              </a:endParaRPr>
            </a:p>
          </p:txBody>
        </p:sp>
      </p:grpSp>
      <p:grpSp>
        <p:nvGrpSpPr>
          <p:cNvPr id="51" name="Freihandform 50"/>
          <p:cNvGrpSpPr>
            <a:grpSpLocks/>
          </p:cNvGrpSpPr>
          <p:nvPr/>
        </p:nvGrpSpPr>
        <p:grpSpPr bwMode="auto">
          <a:xfrm>
            <a:off x="4216400" y="914400"/>
            <a:ext cx="4927600" cy="2247900"/>
            <a:chOff x="2656" y="576"/>
            <a:chExt cx="3104" cy="1416"/>
          </a:xfrm>
        </p:grpSpPr>
        <p:pic>
          <p:nvPicPr>
            <p:cNvPr id="50185" name="Freihandform 50"/>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56" y="576"/>
              <a:ext cx="3104" cy="1416"/>
            </a:xfrm>
            <a:prstGeom prst="rect">
              <a:avLst/>
            </a:prstGeom>
            <a:noFill/>
            <a:extLst>
              <a:ext uri="{909E8E84-426E-40DD-AFC4-6F175D3DCCD1}">
                <a14:hiddenFill xmlns:a14="http://schemas.microsoft.com/office/drawing/2010/main">
                  <a:solidFill>
                    <a:srgbClr val="FFFFFF"/>
                  </a:solidFill>
                </a14:hiddenFill>
              </a:ext>
            </a:extLst>
          </p:spPr>
        </p:pic>
        <p:sp>
          <p:nvSpPr>
            <p:cNvPr id="50186" name="Text Box 10"/>
            <p:cNvSpPr txBox="1">
              <a:spLocks noChangeArrowheads="1"/>
            </p:cNvSpPr>
            <p:nvPr/>
          </p:nvSpPr>
          <p:spPr bwMode="auto">
            <a:xfrm>
              <a:off x="2662" y="572"/>
              <a:ext cx="3102"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de-DE" altLang="en-US" sz="1600">
                <a:latin typeface="Calibri" pitchFamily="34" charset="0"/>
              </a:endParaRPr>
            </a:p>
          </p:txBody>
        </p:sp>
      </p:grpSp>
      <p:grpSp>
        <p:nvGrpSpPr>
          <p:cNvPr id="52" name="Freihandform 51"/>
          <p:cNvGrpSpPr>
            <a:grpSpLocks/>
          </p:cNvGrpSpPr>
          <p:nvPr/>
        </p:nvGrpSpPr>
        <p:grpSpPr bwMode="auto">
          <a:xfrm>
            <a:off x="0" y="914400"/>
            <a:ext cx="4864100" cy="2349500"/>
            <a:chOff x="0" y="576"/>
            <a:chExt cx="3064" cy="1480"/>
          </a:xfrm>
        </p:grpSpPr>
        <p:pic>
          <p:nvPicPr>
            <p:cNvPr id="50188" name="Freihandform 51"/>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576"/>
              <a:ext cx="3064" cy="1480"/>
            </a:xfrm>
            <a:prstGeom prst="rect">
              <a:avLst/>
            </a:prstGeom>
            <a:noFill/>
            <a:extLst>
              <a:ext uri="{909E8E84-426E-40DD-AFC4-6F175D3DCCD1}">
                <a14:hiddenFill xmlns:a14="http://schemas.microsoft.com/office/drawing/2010/main">
                  <a:solidFill>
                    <a:srgbClr val="FFFFFF"/>
                  </a:solidFill>
                </a14:hiddenFill>
              </a:ext>
            </a:extLst>
          </p:spPr>
        </p:pic>
        <p:sp>
          <p:nvSpPr>
            <p:cNvPr id="50189" name="Text Box 13"/>
            <p:cNvSpPr txBox="1">
              <a:spLocks noChangeArrowheads="1"/>
            </p:cNvSpPr>
            <p:nvPr/>
          </p:nvSpPr>
          <p:spPr bwMode="auto">
            <a:xfrm>
              <a:off x="0" y="572"/>
              <a:ext cx="3061" cy="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de-DE" altLang="en-US" sz="1600">
                <a:latin typeface="Calibri" pitchFamily="34" charset="0"/>
              </a:endParaRPr>
            </a:p>
          </p:txBody>
        </p:sp>
      </p:grpSp>
      <p:grpSp>
        <p:nvGrpSpPr>
          <p:cNvPr id="53" name="Freihandform 52"/>
          <p:cNvGrpSpPr>
            <a:grpSpLocks/>
          </p:cNvGrpSpPr>
          <p:nvPr/>
        </p:nvGrpSpPr>
        <p:grpSpPr bwMode="auto">
          <a:xfrm>
            <a:off x="3784600" y="4635500"/>
            <a:ext cx="3746500" cy="1917700"/>
            <a:chOff x="2384" y="2920"/>
            <a:chExt cx="2360" cy="1208"/>
          </a:xfrm>
        </p:grpSpPr>
        <p:pic>
          <p:nvPicPr>
            <p:cNvPr id="50191" name="Freihandform 52"/>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84" y="2920"/>
              <a:ext cx="2360" cy="1208"/>
            </a:xfrm>
            <a:prstGeom prst="rect">
              <a:avLst/>
            </a:prstGeom>
            <a:noFill/>
            <a:extLst>
              <a:ext uri="{909E8E84-426E-40DD-AFC4-6F175D3DCCD1}">
                <a14:hiddenFill xmlns:a14="http://schemas.microsoft.com/office/drawing/2010/main">
                  <a:solidFill>
                    <a:srgbClr val="FFFFFF"/>
                  </a:solidFill>
                </a14:hiddenFill>
              </a:ext>
            </a:extLst>
          </p:spPr>
        </p:pic>
        <p:sp>
          <p:nvSpPr>
            <p:cNvPr id="50192" name="Text Box 16"/>
            <p:cNvSpPr txBox="1">
              <a:spLocks noChangeArrowheads="1"/>
            </p:cNvSpPr>
            <p:nvPr/>
          </p:nvSpPr>
          <p:spPr bwMode="auto">
            <a:xfrm>
              <a:off x="2396" y="2927"/>
              <a:ext cx="2344" cy="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de-DE" altLang="en-US" sz="1600">
                <a:latin typeface="Calibri" pitchFamily="34" charset="0"/>
              </a:endParaRPr>
            </a:p>
          </p:txBody>
        </p:sp>
      </p:grpSp>
      <p:grpSp>
        <p:nvGrpSpPr>
          <p:cNvPr id="55" name="Freihandform 54"/>
          <p:cNvGrpSpPr>
            <a:grpSpLocks/>
          </p:cNvGrpSpPr>
          <p:nvPr/>
        </p:nvGrpSpPr>
        <p:grpSpPr bwMode="auto">
          <a:xfrm>
            <a:off x="0" y="2133600"/>
            <a:ext cx="3822700" cy="3251200"/>
            <a:chOff x="0" y="1344"/>
            <a:chExt cx="2408" cy="2048"/>
          </a:xfrm>
        </p:grpSpPr>
        <p:pic>
          <p:nvPicPr>
            <p:cNvPr id="50194" name="Freihandform 54"/>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1344"/>
              <a:ext cx="2408" cy="2048"/>
            </a:xfrm>
            <a:prstGeom prst="rect">
              <a:avLst/>
            </a:prstGeom>
            <a:noFill/>
            <a:extLst>
              <a:ext uri="{909E8E84-426E-40DD-AFC4-6F175D3DCCD1}">
                <a14:hiddenFill xmlns:a14="http://schemas.microsoft.com/office/drawing/2010/main">
                  <a:solidFill>
                    <a:srgbClr val="FFFFFF"/>
                  </a:solidFill>
                </a14:hiddenFill>
              </a:ext>
            </a:extLst>
          </p:spPr>
        </p:pic>
        <p:sp>
          <p:nvSpPr>
            <p:cNvPr id="50195" name="Text Box 19"/>
            <p:cNvSpPr txBox="1">
              <a:spLocks noChangeArrowheads="1"/>
            </p:cNvSpPr>
            <p:nvPr/>
          </p:nvSpPr>
          <p:spPr bwMode="auto">
            <a:xfrm>
              <a:off x="-4" y="1343"/>
              <a:ext cx="2409" cy="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de-DE" altLang="en-US" sz="1600">
                <a:latin typeface="Calibri" pitchFamily="34" charset="0"/>
              </a:endParaRPr>
            </a:p>
          </p:txBody>
        </p:sp>
      </p:grpSp>
      <p:grpSp>
        <p:nvGrpSpPr>
          <p:cNvPr id="56" name="Freihandform 55"/>
          <p:cNvGrpSpPr>
            <a:grpSpLocks/>
          </p:cNvGrpSpPr>
          <p:nvPr/>
        </p:nvGrpSpPr>
        <p:grpSpPr bwMode="auto">
          <a:xfrm>
            <a:off x="3060700" y="1333500"/>
            <a:ext cx="3568700" cy="4038600"/>
            <a:chOff x="1928" y="840"/>
            <a:chExt cx="2248" cy="2544"/>
          </a:xfrm>
        </p:grpSpPr>
        <p:pic>
          <p:nvPicPr>
            <p:cNvPr id="50197" name="Freihandform 55"/>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28" y="840"/>
              <a:ext cx="2248" cy="2544"/>
            </a:xfrm>
            <a:prstGeom prst="rect">
              <a:avLst/>
            </a:prstGeom>
            <a:noFill/>
            <a:extLst>
              <a:ext uri="{909E8E84-426E-40DD-AFC4-6F175D3DCCD1}">
                <a14:hiddenFill xmlns:a14="http://schemas.microsoft.com/office/drawing/2010/main">
                  <a:solidFill>
                    <a:srgbClr val="FFFFFF"/>
                  </a:solidFill>
                </a14:hiddenFill>
              </a:ext>
            </a:extLst>
          </p:spPr>
        </p:pic>
        <p:sp>
          <p:nvSpPr>
            <p:cNvPr id="50198" name="Text Box 22"/>
            <p:cNvSpPr txBox="1">
              <a:spLocks noChangeArrowheads="1"/>
            </p:cNvSpPr>
            <p:nvPr/>
          </p:nvSpPr>
          <p:spPr bwMode="auto">
            <a:xfrm>
              <a:off x="1938" y="845"/>
              <a:ext cx="2238" cy="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de-DE" altLang="en-US" sz="1600">
                <a:latin typeface="Calibri" pitchFamily="34" charset="0"/>
              </a:endParaRPr>
            </a:p>
          </p:txBody>
        </p:sp>
      </p:grpSp>
      <p:grpSp>
        <p:nvGrpSpPr>
          <p:cNvPr id="58" name="Freihandform 57"/>
          <p:cNvGrpSpPr>
            <a:grpSpLocks/>
          </p:cNvGrpSpPr>
          <p:nvPr/>
        </p:nvGrpSpPr>
        <p:grpSpPr bwMode="auto">
          <a:xfrm>
            <a:off x="6578600" y="2641600"/>
            <a:ext cx="2578100" cy="3911600"/>
            <a:chOff x="4144" y="1664"/>
            <a:chExt cx="1624" cy="2464"/>
          </a:xfrm>
        </p:grpSpPr>
        <p:pic>
          <p:nvPicPr>
            <p:cNvPr id="50200" name="Freihandform 57"/>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44" y="1664"/>
              <a:ext cx="1624" cy="2464"/>
            </a:xfrm>
            <a:prstGeom prst="rect">
              <a:avLst/>
            </a:prstGeom>
            <a:noFill/>
            <a:extLst>
              <a:ext uri="{909E8E84-426E-40DD-AFC4-6F175D3DCCD1}">
                <a14:hiddenFill xmlns:a14="http://schemas.microsoft.com/office/drawing/2010/main">
                  <a:solidFill>
                    <a:srgbClr val="FFFFFF"/>
                  </a:solidFill>
                </a14:hiddenFill>
              </a:ext>
            </a:extLst>
          </p:spPr>
        </p:pic>
        <p:sp>
          <p:nvSpPr>
            <p:cNvPr id="50201" name="Text Box 25"/>
            <p:cNvSpPr txBox="1">
              <a:spLocks noChangeArrowheads="1"/>
            </p:cNvSpPr>
            <p:nvPr/>
          </p:nvSpPr>
          <p:spPr bwMode="auto">
            <a:xfrm>
              <a:off x="4153" y="1672"/>
              <a:ext cx="1611" cy="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de-DE" altLang="en-US" sz="1600">
                <a:latin typeface="Calibri" pitchFamily="34" charset="0"/>
              </a:endParaRPr>
            </a:p>
          </p:txBody>
        </p:sp>
      </p:grpSp>
      <p:sp>
        <p:nvSpPr>
          <p:cNvPr id="61" name="Rechteck 60">
            <a:extLst>
              <a:ext uri="{FF2B5EF4-FFF2-40B4-BE49-F238E27FC236}">
                <a16:creationId xmlns:a16="http://schemas.microsoft.com/office/drawing/2014/main" id="{8ADF9EDF-A0A6-3143-A940-D099371EDE39}"/>
              </a:ext>
            </a:extLst>
          </p:cNvPr>
          <p:cNvSpPr/>
          <p:nvPr/>
        </p:nvSpPr>
        <p:spPr bwMode="auto">
          <a:xfrm>
            <a:off x="53975" y="2132013"/>
            <a:ext cx="2573338" cy="360362"/>
          </a:xfrm>
          <a:prstGeom prst="rect">
            <a:avLst/>
          </a:prstGeom>
          <a:solidFill>
            <a:srgbClr val="FFFFFF">
              <a:alpha val="80000"/>
            </a:srgbClr>
          </a:solidFill>
          <a:ln w="12700">
            <a:noFill/>
            <a:miter lim="800000"/>
            <a:headEnd/>
            <a:tailEnd/>
          </a:ln>
        </p:spPr>
        <p:txBody>
          <a:bodyPr lIns="72000" tIns="72000" rIns="72000" bIns="72000" anchor="ctr"/>
          <a:lstStyle/>
          <a:p>
            <a:pPr>
              <a:defRPr/>
            </a:pPr>
            <a:r>
              <a:rPr lang="de-DE" sz="1200" dirty="0">
                <a:latin typeface="+mn-lt"/>
                <a:ea typeface="Verdana" pitchFamily="34" charset="0"/>
                <a:cs typeface="Verdana" pitchFamily="34" charset="0"/>
              </a:rPr>
              <a:t>Access Control </a:t>
            </a:r>
            <a:r>
              <a:rPr lang="de-DE" sz="1200" dirty="0" err="1">
                <a:latin typeface="+mn-lt"/>
                <a:ea typeface="Verdana" pitchFamily="34" charset="0"/>
                <a:cs typeface="Verdana" pitchFamily="34" charset="0"/>
              </a:rPr>
              <a:t>airports</a:t>
            </a:r>
            <a:r>
              <a:rPr lang="de-DE" sz="1200" dirty="0">
                <a:latin typeface="+mn-lt"/>
                <a:ea typeface="Verdana" pitchFamily="34" charset="0"/>
                <a:cs typeface="Verdana" pitchFamily="34" charset="0"/>
              </a:rPr>
              <a:t>/Korea</a:t>
            </a:r>
          </a:p>
        </p:txBody>
      </p:sp>
      <p:sp>
        <p:nvSpPr>
          <p:cNvPr id="65" name="Rechteck 64">
            <a:extLst>
              <a:ext uri="{FF2B5EF4-FFF2-40B4-BE49-F238E27FC236}">
                <a16:creationId xmlns:a16="http://schemas.microsoft.com/office/drawing/2014/main" id="{DCEE2AC4-4C0E-A943-A8C4-A1F9EA8E48C5}"/>
              </a:ext>
            </a:extLst>
          </p:cNvPr>
          <p:cNvSpPr/>
          <p:nvPr/>
        </p:nvSpPr>
        <p:spPr bwMode="auto">
          <a:xfrm>
            <a:off x="53975" y="3422650"/>
            <a:ext cx="2166938" cy="333375"/>
          </a:xfrm>
          <a:prstGeom prst="rect">
            <a:avLst/>
          </a:prstGeom>
          <a:solidFill>
            <a:srgbClr val="FFFFFF">
              <a:alpha val="80000"/>
            </a:srgbClr>
          </a:solidFill>
          <a:ln w="12700">
            <a:noFill/>
            <a:miter lim="800000"/>
            <a:headEnd/>
            <a:tailEnd/>
          </a:ln>
        </p:spPr>
        <p:txBody>
          <a:bodyPr lIns="72000" tIns="72000" rIns="72000" bIns="72000" anchor="ctr"/>
          <a:lstStyle/>
          <a:p>
            <a:pPr>
              <a:defRPr/>
            </a:pPr>
            <a:r>
              <a:rPr lang="de-DE" sz="1200" dirty="0">
                <a:latin typeface="+mn-lt"/>
                <a:ea typeface="Verdana" pitchFamily="34" charset="0"/>
                <a:cs typeface="Verdana" pitchFamily="34" charset="0"/>
              </a:rPr>
              <a:t>AFC/ Barcelona </a:t>
            </a:r>
            <a:r>
              <a:rPr lang="de-DE" sz="1200" dirty="0" err="1">
                <a:latin typeface="+mn-lt"/>
                <a:ea typeface="Verdana" pitchFamily="34" charset="0"/>
                <a:cs typeface="Verdana" pitchFamily="34" charset="0"/>
              </a:rPr>
              <a:t>region</a:t>
            </a:r>
            <a:endParaRPr lang="de-DE" sz="1200" dirty="0">
              <a:latin typeface="+mn-lt"/>
              <a:ea typeface="Verdana" pitchFamily="34" charset="0"/>
              <a:cs typeface="Verdana" pitchFamily="34" charset="0"/>
            </a:endParaRPr>
          </a:p>
        </p:txBody>
      </p:sp>
      <p:sp>
        <p:nvSpPr>
          <p:cNvPr id="68" name="Rechteck 67">
            <a:extLst>
              <a:ext uri="{FF2B5EF4-FFF2-40B4-BE49-F238E27FC236}">
                <a16:creationId xmlns:a16="http://schemas.microsoft.com/office/drawing/2014/main" id="{7D08092A-718D-444B-A9EE-AB40CE23A63B}"/>
              </a:ext>
            </a:extLst>
          </p:cNvPr>
          <p:cNvSpPr/>
          <p:nvPr/>
        </p:nvSpPr>
        <p:spPr bwMode="auto">
          <a:xfrm>
            <a:off x="53975" y="6119813"/>
            <a:ext cx="2166938" cy="333375"/>
          </a:xfrm>
          <a:prstGeom prst="rect">
            <a:avLst/>
          </a:prstGeom>
          <a:solidFill>
            <a:srgbClr val="FFFFFF">
              <a:alpha val="80000"/>
            </a:srgbClr>
          </a:solidFill>
          <a:ln w="12700">
            <a:noFill/>
            <a:miter lim="800000"/>
            <a:headEnd/>
            <a:tailEnd/>
          </a:ln>
        </p:spPr>
        <p:txBody>
          <a:bodyPr lIns="72000" tIns="72000" rIns="72000" bIns="72000" anchor="ctr"/>
          <a:lstStyle/>
          <a:p>
            <a:pPr>
              <a:defRPr/>
            </a:pPr>
            <a:r>
              <a:rPr lang="de-DE" sz="1200" dirty="0">
                <a:latin typeface="+mn-lt"/>
                <a:ea typeface="Verdana" pitchFamily="34" charset="0"/>
                <a:cs typeface="Verdana" pitchFamily="34" charset="0"/>
              </a:rPr>
              <a:t>São Paulo/ Brasil</a:t>
            </a:r>
          </a:p>
        </p:txBody>
      </p:sp>
      <p:sp>
        <p:nvSpPr>
          <p:cNvPr id="71" name="Rechteck 70">
            <a:extLst>
              <a:ext uri="{FF2B5EF4-FFF2-40B4-BE49-F238E27FC236}">
                <a16:creationId xmlns:a16="http://schemas.microsoft.com/office/drawing/2014/main" id="{972CE9EA-E144-B84C-8C09-21820B224E9A}"/>
              </a:ext>
            </a:extLst>
          </p:cNvPr>
          <p:cNvSpPr/>
          <p:nvPr/>
        </p:nvSpPr>
        <p:spPr bwMode="auto">
          <a:xfrm>
            <a:off x="3817938" y="4295775"/>
            <a:ext cx="2166937" cy="334963"/>
          </a:xfrm>
          <a:prstGeom prst="rect">
            <a:avLst/>
          </a:prstGeom>
          <a:solidFill>
            <a:srgbClr val="FFFFFF">
              <a:alpha val="80000"/>
            </a:srgbClr>
          </a:solidFill>
          <a:ln w="12700">
            <a:noFill/>
            <a:miter lim="800000"/>
            <a:headEnd/>
            <a:tailEnd/>
          </a:ln>
        </p:spPr>
        <p:txBody>
          <a:bodyPr lIns="72000" tIns="72000" rIns="72000" bIns="72000" anchor="ctr"/>
          <a:lstStyle/>
          <a:p>
            <a:pPr>
              <a:defRPr/>
            </a:pPr>
            <a:r>
              <a:rPr lang="de-DE" sz="1200" dirty="0">
                <a:latin typeface="+mn-lt"/>
                <a:ea typeface="Verdana" pitchFamily="34" charset="0"/>
                <a:cs typeface="Verdana" pitchFamily="34" charset="0"/>
              </a:rPr>
              <a:t>Access </a:t>
            </a:r>
            <a:r>
              <a:rPr lang="de-DE" sz="1200" dirty="0" err="1">
                <a:latin typeface="+mn-lt"/>
                <a:ea typeface="Verdana" pitchFamily="34" charset="0"/>
                <a:cs typeface="Verdana" pitchFamily="34" charset="0"/>
              </a:rPr>
              <a:t>control</a:t>
            </a:r>
            <a:r>
              <a:rPr lang="de-DE" sz="1200" dirty="0">
                <a:latin typeface="+mn-lt"/>
                <a:ea typeface="Verdana" pitchFamily="34" charset="0"/>
                <a:cs typeface="Verdana" pitchFamily="34" charset="0"/>
              </a:rPr>
              <a:t> Austria/</a:t>
            </a:r>
            <a:r>
              <a:rPr lang="de-DE" sz="1200" dirty="0" err="1">
                <a:latin typeface="+mn-lt"/>
                <a:ea typeface="Verdana" pitchFamily="34" charset="0"/>
                <a:cs typeface="Verdana" pitchFamily="34" charset="0"/>
              </a:rPr>
              <a:t>Alemania</a:t>
            </a:r>
            <a:endParaRPr lang="de-DE" sz="1200" dirty="0">
              <a:latin typeface="+mn-lt"/>
              <a:ea typeface="Verdana" pitchFamily="34" charset="0"/>
              <a:cs typeface="Verdana" pitchFamily="34" charset="0"/>
            </a:endParaRPr>
          </a:p>
        </p:txBody>
      </p:sp>
      <p:grpSp>
        <p:nvGrpSpPr>
          <p:cNvPr id="50207" name="Gruppieren 72"/>
          <p:cNvGrpSpPr>
            <a:grpSpLocks/>
          </p:cNvGrpSpPr>
          <p:nvPr/>
        </p:nvGrpSpPr>
        <p:grpSpPr bwMode="auto">
          <a:xfrm>
            <a:off x="6935788" y="2157413"/>
            <a:ext cx="2166937" cy="333375"/>
            <a:chOff x="4572000" y="1173846"/>
            <a:chExt cx="2167200" cy="333720"/>
          </a:xfrm>
        </p:grpSpPr>
        <p:sp>
          <p:nvSpPr>
            <p:cNvPr id="74" name="Rechteck 73">
              <a:extLst>
                <a:ext uri="{FF2B5EF4-FFF2-40B4-BE49-F238E27FC236}">
                  <a16:creationId xmlns:a16="http://schemas.microsoft.com/office/drawing/2014/main" id="{8211F57F-52B5-0D4A-90AB-999ED25D6AC2}"/>
                </a:ext>
              </a:extLst>
            </p:cNvPr>
            <p:cNvSpPr/>
            <p:nvPr/>
          </p:nvSpPr>
          <p:spPr bwMode="auto">
            <a:xfrm>
              <a:off x="4572000" y="1173846"/>
              <a:ext cx="2167200" cy="333720"/>
            </a:xfrm>
            <a:prstGeom prst="rect">
              <a:avLst/>
            </a:prstGeom>
            <a:solidFill>
              <a:srgbClr val="FFFFFF">
                <a:alpha val="80000"/>
              </a:srgbClr>
            </a:solidFill>
            <a:ln w="12700">
              <a:noFill/>
              <a:miter lim="800000"/>
              <a:headEnd/>
              <a:tailEnd/>
            </a:ln>
          </p:spPr>
          <p:txBody>
            <a:bodyPr lIns="72000" tIns="72000" rIns="72000" bIns="72000" anchor="ctr"/>
            <a:lstStyle/>
            <a:p>
              <a:pPr>
                <a:defRPr/>
              </a:pPr>
              <a:r>
                <a:rPr lang="de-DE" sz="1200" dirty="0">
                  <a:latin typeface="+mn-lt"/>
                  <a:ea typeface="Verdana" pitchFamily="34" charset="0"/>
                  <a:cs typeface="Verdana" pitchFamily="34" charset="0"/>
                </a:rPr>
                <a:t>Mobile Event Ticketing/ </a:t>
              </a:r>
            </a:p>
            <a:p>
              <a:pPr>
                <a:defRPr/>
              </a:pPr>
              <a:r>
                <a:rPr lang="de-DE" sz="1200" dirty="0" err="1">
                  <a:latin typeface="+mn-lt"/>
                  <a:ea typeface="Verdana" pitchFamily="34" charset="0"/>
                  <a:cs typeface="Verdana" pitchFamily="34" charset="0"/>
                </a:rPr>
                <a:t>Hungria</a:t>
              </a:r>
              <a:endParaRPr lang="de-DE" sz="1200" dirty="0">
                <a:latin typeface="+mn-lt"/>
                <a:ea typeface="Verdana" pitchFamily="34" charset="0"/>
                <a:cs typeface="Verdana" pitchFamily="34" charset="0"/>
              </a:endParaRPr>
            </a:p>
          </p:txBody>
        </p:sp>
        <p:pic>
          <p:nvPicPr>
            <p:cNvPr id="50224" name="Grafik 7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16873" y="1220825"/>
              <a:ext cx="476094" cy="2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 name="Rechteck 76">
            <a:extLst>
              <a:ext uri="{FF2B5EF4-FFF2-40B4-BE49-F238E27FC236}">
                <a16:creationId xmlns:a16="http://schemas.microsoft.com/office/drawing/2014/main" id="{EAD80986-BF86-584A-A2F0-F760959AD968}"/>
              </a:ext>
            </a:extLst>
          </p:cNvPr>
          <p:cNvSpPr/>
          <p:nvPr/>
        </p:nvSpPr>
        <p:spPr bwMode="auto">
          <a:xfrm>
            <a:off x="4795838" y="6119813"/>
            <a:ext cx="2166937" cy="333375"/>
          </a:xfrm>
          <a:prstGeom prst="rect">
            <a:avLst/>
          </a:prstGeom>
          <a:solidFill>
            <a:srgbClr val="FFFFFF">
              <a:alpha val="80000"/>
            </a:srgbClr>
          </a:solidFill>
          <a:ln w="12700">
            <a:noFill/>
            <a:miter lim="800000"/>
            <a:headEnd/>
            <a:tailEnd/>
          </a:ln>
        </p:spPr>
        <p:txBody>
          <a:bodyPr lIns="72000" tIns="72000" rIns="72000" bIns="72000" anchor="ctr"/>
          <a:lstStyle/>
          <a:p>
            <a:pPr>
              <a:defRPr/>
            </a:pPr>
            <a:r>
              <a:rPr lang="de-DE" sz="1200" dirty="0" err="1">
                <a:latin typeface="+mn-lt"/>
                <a:ea typeface="Verdana" pitchFamily="34" charset="0"/>
                <a:cs typeface="Verdana" pitchFamily="34" charset="0"/>
              </a:rPr>
              <a:t>Tiketing</a:t>
            </a:r>
            <a:r>
              <a:rPr lang="de-DE" sz="1200" dirty="0">
                <a:latin typeface="+mn-lt"/>
                <a:ea typeface="Verdana" pitchFamily="34" charset="0"/>
                <a:cs typeface="Verdana" pitchFamily="34" charset="0"/>
              </a:rPr>
              <a:t> HMS </a:t>
            </a:r>
            <a:r>
              <a:rPr lang="de-DE" sz="1200" dirty="0" err="1">
                <a:latin typeface="+mn-lt"/>
                <a:ea typeface="Verdana" pitchFamily="34" charset="0"/>
                <a:cs typeface="Verdana" pitchFamily="34" charset="0"/>
              </a:rPr>
              <a:t>Ferries</a:t>
            </a:r>
            <a:r>
              <a:rPr lang="de-DE" sz="1200" dirty="0">
                <a:latin typeface="+mn-lt"/>
                <a:ea typeface="Verdana" pitchFamily="34" charset="0"/>
                <a:cs typeface="Verdana" pitchFamily="34" charset="0"/>
              </a:rPr>
              <a:t>/USA</a:t>
            </a:r>
          </a:p>
        </p:txBody>
      </p:sp>
      <p:sp>
        <p:nvSpPr>
          <p:cNvPr id="81" name="Rechteck 80">
            <a:extLst>
              <a:ext uri="{FF2B5EF4-FFF2-40B4-BE49-F238E27FC236}">
                <a16:creationId xmlns:a16="http://schemas.microsoft.com/office/drawing/2014/main" id="{6CC6B09D-F575-0943-BFDC-1E64F54990B1}"/>
              </a:ext>
            </a:extLst>
          </p:cNvPr>
          <p:cNvSpPr/>
          <p:nvPr/>
        </p:nvSpPr>
        <p:spPr bwMode="auto">
          <a:xfrm>
            <a:off x="6935788" y="3422650"/>
            <a:ext cx="2166937" cy="333375"/>
          </a:xfrm>
          <a:prstGeom prst="rect">
            <a:avLst/>
          </a:prstGeom>
          <a:solidFill>
            <a:srgbClr val="FFFFFF">
              <a:alpha val="80000"/>
            </a:srgbClr>
          </a:solidFill>
          <a:ln w="12700">
            <a:noFill/>
            <a:miter lim="800000"/>
            <a:headEnd/>
            <a:tailEnd/>
          </a:ln>
        </p:spPr>
        <p:txBody>
          <a:bodyPr lIns="72000" tIns="72000" rIns="72000" bIns="72000" anchor="ctr"/>
          <a:lstStyle/>
          <a:p>
            <a:pPr>
              <a:defRPr/>
            </a:pPr>
            <a:r>
              <a:rPr lang="de-DE" sz="1200" dirty="0" err="1">
                <a:latin typeface="+mn-lt"/>
                <a:ea typeface="Verdana" pitchFamily="34" charset="0"/>
                <a:cs typeface="Verdana" pitchFamily="34" charset="0"/>
              </a:rPr>
              <a:t>Russia</a:t>
            </a:r>
            <a:endParaRPr lang="de-DE" sz="1600" dirty="0">
              <a:latin typeface="+mn-lt"/>
              <a:ea typeface="Verdana" pitchFamily="34" charset="0"/>
              <a:cs typeface="Verdana" pitchFamily="34" charset="0"/>
            </a:endParaRPr>
          </a:p>
        </p:txBody>
      </p:sp>
      <p:cxnSp>
        <p:nvCxnSpPr>
          <p:cNvPr id="83" name="Gerade Verbindung 82">
            <a:extLst>
              <a:ext uri="{FF2B5EF4-FFF2-40B4-BE49-F238E27FC236}">
                <a16:creationId xmlns:a16="http://schemas.microsoft.com/office/drawing/2014/main" id="{AEF639C5-2FF2-D043-999B-EDDA430CB079}"/>
              </a:ext>
            </a:extLst>
          </p:cNvPr>
          <p:cNvCxnSpPr>
            <a:stCxn id="0" idx="0"/>
            <a:endCxn id="0" idx="2"/>
          </p:cNvCxnSpPr>
          <p:nvPr/>
        </p:nvCxnSpPr>
        <p:spPr>
          <a:xfrm flipV="1">
            <a:off x="0" y="2824163"/>
            <a:ext cx="2063750" cy="436562"/>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84" name="Gerade Verbindung 83">
            <a:extLst>
              <a:ext uri="{FF2B5EF4-FFF2-40B4-BE49-F238E27FC236}">
                <a16:creationId xmlns:a16="http://schemas.microsoft.com/office/drawing/2014/main" id="{B9C67C5B-8DF9-4E48-9799-AFA9B4DA1028}"/>
              </a:ext>
            </a:extLst>
          </p:cNvPr>
          <p:cNvCxnSpPr>
            <a:stCxn id="0" idx="2"/>
            <a:endCxn id="0" idx="2"/>
          </p:cNvCxnSpPr>
          <p:nvPr/>
        </p:nvCxnSpPr>
        <p:spPr>
          <a:xfrm flipV="1">
            <a:off x="2063750" y="908050"/>
            <a:ext cx="2794000" cy="1916113"/>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85" name="Gerade Verbindung 84">
            <a:extLst>
              <a:ext uri="{FF2B5EF4-FFF2-40B4-BE49-F238E27FC236}">
                <a16:creationId xmlns:a16="http://schemas.microsoft.com/office/drawing/2014/main" id="{81D01448-10D8-B645-B9D4-812A772450F4}"/>
              </a:ext>
            </a:extLst>
          </p:cNvPr>
          <p:cNvCxnSpPr/>
          <p:nvPr/>
        </p:nvCxnSpPr>
        <p:spPr>
          <a:xfrm flipH="1" flipV="1">
            <a:off x="4219575" y="1341438"/>
            <a:ext cx="2373313" cy="182245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86" name="Gerade Verbindung 85">
            <a:extLst>
              <a:ext uri="{FF2B5EF4-FFF2-40B4-BE49-F238E27FC236}">
                <a16:creationId xmlns:a16="http://schemas.microsoft.com/office/drawing/2014/main" id="{20F8DF1E-ECDC-4948-AB94-BED3AB70EC5E}"/>
              </a:ext>
            </a:extLst>
          </p:cNvPr>
          <p:cNvCxnSpPr>
            <a:stCxn id="0" idx="2"/>
            <a:endCxn id="0" idx="0"/>
          </p:cNvCxnSpPr>
          <p:nvPr/>
        </p:nvCxnSpPr>
        <p:spPr>
          <a:xfrm flipV="1">
            <a:off x="6592888" y="2652713"/>
            <a:ext cx="2557462" cy="51435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87" name="Gerade Verbindung 86">
            <a:extLst>
              <a:ext uri="{FF2B5EF4-FFF2-40B4-BE49-F238E27FC236}">
                <a16:creationId xmlns:a16="http://schemas.microsoft.com/office/drawing/2014/main" id="{9FF11B1D-AA6D-D543-BEF2-3CCAA3092887}"/>
              </a:ext>
            </a:extLst>
          </p:cNvPr>
          <p:cNvCxnSpPr>
            <a:stCxn id="0" idx="3"/>
            <a:endCxn id="0" idx="2"/>
          </p:cNvCxnSpPr>
          <p:nvPr/>
        </p:nvCxnSpPr>
        <p:spPr>
          <a:xfrm flipH="1" flipV="1">
            <a:off x="6592888" y="3167063"/>
            <a:ext cx="23812" cy="1501775"/>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88" name="Gerade Verbindung 87">
            <a:extLst>
              <a:ext uri="{FF2B5EF4-FFF2-40B4-BE49-F238E27FC236}">
                <a16:creationId xmlns:a16="http://schemas.microsoft.com/office/drawing/2014/main" id="{B3A3E0FE-FB7F-E545-BB65-42AFD338A472}"/>
              </a:ext>
            </a:extLst>
          </p:cNvPr>
          <p:cNvCxnSpPr>
            <a:stCxn id="0" idx="4"/>
            <a:endCxn id="0" idx="3"/>
          </p:cNvCxnSpPr>
          <p:nvPr/>
        </p:nvCxnSpPr>
        <p:spPr>
          <a:xfrm flipH="1" flipV="1">
            <a:off x="6616700" y="4668838"/>
            <a:ext cx="901700" cy="1884362"/>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89" name="Gerade Verbindung 88">
            <a:extLst>
              <a:ext uri="{FF2B5EF4-FFF2-40B4-BE49-F238E27FC236}">
                <a16:creationId xmlns:a16="http://schemas.microsoft.com/office/drawing/2014/main" id="{AA19BD50-3A53-6B43-9109-25DF81BE18F4}"/>
              </a:ext>
            </a:extLst>
          </p:cNvPr>
          <p:cNvCxnSpPr>
            <a:stCxn id="0" idx="3"/>
            <a:endCxn id="0" idx="4"/>
          </p:cNvCxnSpPr>
          <p:nvPr/>
        </p:nvCxnSpPr>
        <p:spPr>
          <a:xfrm flipH="1">
            <a:off x="3805238" y="4668838"/>
            <a:ext cx="2811462" cy="700087"/>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90" name="Gerade Verbindung 89">
            <a:extLst>
              <a:ext uri="{FF2B5EF4-FFF2-40B4-BE49-F238E27FC236}">
                <a16:creationId xmlns:a16="http://schemas.microsoft.com/office/drawing/2014/main" id="{242699B9-7596-D44C-899D-FEE8BBE98EBC}"/>
              </a:ext>
            </a:extLst>
          </p:cNvPr>
          <p:cNvCxnSpPr>
            <a:stCxn id="0" idx="1"/>
            <a:endCxn id="0" idx="0"/>
          </p:cNvCxnSpPr>
          <p:nvPr/>
        </p:nvCxnSpPr>
        <p:spPr>
          <a:xfrm flipH="1" flipV="1">
            <a:off x="3803650" y="5378450"/>
            <a:ext cx="576263" cy="117475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91" name="Gerade Verbindung 90">
            <a:extLst>
              <a:ext uri="{FF2B5EF4-FFF2-40B4-BE49-F238E27FC236}">
                <a16:creationId xmlns:a16="http://schemas.microsoft.com/office/drawing/2014/main" id="{E7B7D215-72DF-7A4D-85F3-BD516809EBA1}"/>
              </a:ext>
            </a:extLst>
          </p:cNvPr>
          <p:cNvCxnSpPr>
            <a:stCxn id="0" idx="4"/>
            <a:endCxn id="0" idx="0"/>
          </p:cNvCxnSpPr>
          <p:nvPr/>
        </p:nvCxnSpPr>
        <p:spPr>
          <a:xfrm flipH="1" flipV="1">
            <a:off x="3076575" y="2132013"/>
            <a:ext cx="728663" cy="3236912"/>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92" name="Gerade Verbindung 91">
            <a:extLst>
              <a:ext uri="{FF2B5EF4-FFF2-40B4-BE49-F238E27FC236}">
                <a16:creationId xmlns:a16="http://schemas.microsoft.com/office/drawing/2014/main" id="{43FA7028-A52A-134C-9C61-DF5E204E765F}"/>
              </a:ext>
            </a:extLst>
          </p:cNvPr>
          <p:cNvCxnSpPr>
            <a:stCxn id="0" idx="0"/>
            <a:endCxn id="0" idx="0"/>
          </p:cNvCxnSpPr>
          <p:nvPr/>
        </p:nvCxnSpPr>
        <p:spPr>
          <a:xfrm flipH="1" flipV="1">
            <a:off x="-6350" y="3935413"/>
            <a:ext cx="3810000" cy="1443037"/>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50220" name="Date Placeholder 2"/>
          <p:cNvSpPr>
            <a:spLocks noGrp="1" noChangeArrowheads="1"/>
          </p:cNvSpPr>
          <p:nvPr>
            <p:ph type="dt" sz="quarter" idx="11"/>
          </p:nvPr>
        </p:nvSpPr>
        <p:spPr bwMode="auto">
          <a:xfrm>
            <a:off x="4284663" y="6553200"/>
            <a:ext cx="57467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fr-FR" altLang="fr-FR" sz="800">
                <a:solidFill>
                  <a:schemeClr val="accent2"/>
                </a:solidFill>
                <a:latin typeface="Verdana" pitchFamily="34" charset="0"/>
              </a:rPr>
              <a:t>Abril de 2018</a:t>
            </a:r>
            <a:endParaRPr lang="pt-BR" altLang="fr-FR" sz="800">
              <a:solidFill>
                <a:schemeClr val="accent2"/>
              </a:solidFill>
              <a:latin typeface="Verdana" pitchFamily="34" charset="0"/>
            </a:endParaRPr>
          </a:p>
        </p:txBody>
      </p:sp>
      <p:sp>
        <p:nvSpPr>
          <p:cNvPr id="50221" name="Footer Placeholder 3"/>
          <p:cNvSpPr>
            <a:spLocks noGrp="1" noChangeArrowheads="1"/>
          </p:cNvSpPr>
          <p:nvPr>
            <p:ph type="ftr" sz="quarter" idx="12"/>
          </p:nvPr>
        </p:nvSpPr>
        <p:spPr bwMode="auto">
          <a:xfrm>
            <a:off x="8315325" y="6553200"/>
            <a:ext cx="2889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0"/>
              </a:spcBef>
              <a:spcAft>
                <a:spcPct val="0"/>
              </a:spcAft>
            </a:pPr>
            <a:r>
              <a:rPr lang="en-US" altLang="en-US" sz="1600">
                <a:solidFill>
                  <a:schemeClr val="bg1"/>
                </a:solidFill>
                <a:latin typeface="Verdana" pitchFamily="34" charset="0"/>
              </a:rPr>
              <a:t>OSPT &amp; CIPURSE Copyright 2018- Confidential</a:t>
            </a:r>
            <a:endParaRPr lang="pt-BR" altLang="en-US" sz="1600">
              <a:solidFill>
                <a:schemeClr val="bg1"/>
              </a:solidFill>
              <a:latin typeface="Verdana" pitchFamily="34" charset="0"/>
            </a:endParaRPr>
          </a:p>
        </p:txBody>
      </p:sp>
      <p:sp>
        <p:nvSpPr>
          <p:cNvPr id="50222" name="Slide Number Placeholder 4"/>
          <p:cNvSpPr>
            <a:spLocks noGrp="1" noChangeArrowheads="1"/>
          </p:cNvSpPr>
          <p:nvPr>
            <p:ph type="sldNum" sz="quarter" idx="10"/>
          </p:nvPr>
        </p:nvSpPr>
        <p:spPr bwMode="auto">
          <a:xfrm>
            <a:off x="250825" y="6553200"/>
            <a:ext cx="28733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fld id="{9EC3654F-D8FB-46CE-9E0C-967419EEC98B}" type="slidenum">
              <a:rPr lang="pt-BR" altLang="fr-FR" sz="1600">
                <a:solidFill>
                  <a:schemeClr val="bg1"/>
                </a:solidFill>
                <a:latin typeface="Verdana" pitchFamily="34" charset="0"/>
              </a:rPr>
              <a:pPr algn="l"/>
              <a:t>28</a:t>
            </a:fld>
            <a:endParaRPr lang="pt-BR" altLang="fr-FR" sz="1600">
              <a:solidFill>
                <a:schemeClr val="bg1"/>
              </a:solidFill>
              <a:latin typeface="Verdana"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BB028DED-1450-CA40-A1C3-E4EA429304B1}"/>
              </a:ext>
            </a:extLst>
          </p:cNvPr>
          <p:cNvSpPr/>
          <p:nvPr/>
        </p:nvSpPr>
        <p:spPr bwMode="auto">
          <a:xfrm>
            <a:off x="5508625" y="3011488"/>
            <a:ext cx="3384550" cy="3360737"/>
          </a:xfrm>
          <a:prstGeom prst="rect">
            <a:avLst/>
          </a:prstGeom>
          <a:solidFill>
            <a:schemeClr val="bg2"/>
          </a:solidFill>
          <a:ln w="9525">
            <a:noFill/>
            <a:miter lim="800000"/>
            <a:headEnd/>
            <a:tailEnd/>
          </a:ln>
        </p:spPr>
        <p:txBody>
          <a:bodyPr lIns="72000" tIns="72000" rIns="72000" bIns="72000" anchor="ctr"/>
          <a:lstStyle/>
          <a:p>
            <a:pPr algn="ctr">
              <a:defRPr/>
            </a:pPr>
            <a:endParaRPr lang="de-DE" sz="1600" dirty="0">
              <a:latin typeface="+mn-lt"/>
              <a:ea typeface="Verdana" pitchFamily="34" charset="0"/>
              <a:cs typeface="Verdana" pitchFamily="34" charset="0"/>
            </a:endParaRPr>
          </a:p>
        </p:txBody>
      </p:sp>
      <p:sp>
        <p:nvSpPr>
          <p:cNvPr id="52226" name="Rectangle 2"/>
          <p:cNvSpPr>
            <a:spLocks noGrp="1"/>
          </p:cNvSpPr>
          <p:nvPr>
            <p:ph type="title"/>
          </p:nvPr>
        </p:nvSpPr>
        <p:spPr>
          <a:xfrm>
            <a:off x="250825" y="188913"/>
            <a:ext cx="7224713" cy="719137"/>
          </a:xfrm>
        </p:spPr>
        <p:txBody>
          <a:bodyPr/>
          <a:lstStyle/>
          <a:p>
            <a:br>
              <a:rPr lang="en-US" altLang="fr-FR">
                <a:ea typeface="ＭＳ Ｐゴシック" pitchFamily="34" charset="-128"/>
              </a:rPr>
            </a:br>
            <a:r>
              <a:rPr lang="en-US" altLang="fr-FR">
                <a:ea typeface="ＭＳ Ｐゴシック" pitchFamily="34" charset="-128"/>
              </a:rPr>
              <a:t>CIPURSE™ @ ATM Barcelona</a:t>
            </a:r>
          </a:p>
        </p:txBody>
      </p:sp>
      <p:sp>
        <p:nvSpPr>
          <p:cNvPr id="13" name="Rechteck 12">
            <a:extLst>
              <a:ext uri="{FF2B5EF4-FFF2-40B4-BE49-F238E27FC236}">
                <a16:creationId xmlns:a16="http://schemas.microsoft.com/office/drawing/2014/main" id="{7BA9DB57-7F37-0042-8399-75D0636576FE}"/>
              </a:ext>
            </a:extLst>
          </p:cNvPr>
          <p:cNvSpPr/>
          <p:nvPr/>
        </p:nvSpPr>
        <p:spPr bwMode="auto">
          <a:xfrm>
            <a:off x="2055813" y="1268413"/>
            <a:ext cx="6837362" cy="1547812"/>
          </a:xfrm>
          <a:prstGeom prst="rect">
            <a:avLst/>
          </a:prstGeom>
          <a:solidFill>
            <a:schemeClr val="accent3">
              <a:lumMod val="40000"/>
              <a:lumOff val="60000"/>
            </a:schemeClr>
          </a:solidFill>
          <a:ln w="19050">
            <a:noFill/>
            <a:miter lim="800000"/>
            <a:headEnd/>
            <a:tailEnd/>
          </a:ln>
        </p:spPr>
        <p:txBody>
          <a:bodyPr lIns="108000" tIns="72000" rIns="72000" bIns="72000" anchor="ctr"/>
          <a:lstStyle/>
          <a:p>
            <a:pPr>
              <a:defRPr/>
            </a:pPr>
            <a:r>
              <a:rPr lang="en-US" sz="1300" dirty="0">
                <a:latin typeface="Verdana" panose="020B0604030504040204" pitchFamily="34" charset="0"/>
              </a:rPr>
              <a:t>The new "T-</a:t>
            </a:r>
            <a:r>
              <a:rPr lang="en-US" sz="1300" dirty="0" err="1">
                <a:latin typeface="Verdana" panose="020B0604030504040204" pitchFamily="34" charset="0"/>
              </a:rPr>
              <a:t>Mobilitat</a:t>
            </a:r>
            <a:r>
              <a:rPr lang="en-US" sz="1300" dirty="0">
                <a:latin typeface="Verdana" panose="020B0604030504040204" pitchFamily="34" charset="0"/>
              </a:rPr>
              <a:t>" electronic fare collection system will improve the urban mobility in Barcelona and </a:t>
            </a:r>
            <a:r>
              <a:rPr lang="en-US" sz="1300" dirty="0" err="1">
                <a:latin typeface="Verdana" panose="020B0604030504040204" pitchFamily="34" charset="0"/>
              </a:rPr>
              <a:t>Catalunya</a:t>
            </a:r>
            <a:r>
              <a:rPr lang="en-US" sz="1300" dirty="0">
                <a:latin typeface="Verdana" panose="020B0604030504040204" pitchFamily="34" charset="0"/>
              </a:rPr>
              <a:t>. Soon all passengers can travel with an all-in-one card the public transport in Barcelona, can rent a bike or even pay his </a:t>
            </a:r>
            <a:r>
              <a:rPr lang="en-US" sz="1300" dirty="0" err="1">
                <a:latin typeface="Verdana" panose="020B0604030504040204" pitchFamily="34" charset="0"/>
              </a:rPr>
              <a:t>etoll</a:t>
            </a:r>
            <a:r>
              <a:rPr lang="en-US" sz="1300" dirty="0">
                <a:latin typeface="Verdana" panose="020B0604030504040204" pitchFamily="34" charset="0"/>
              </a:rPr>
              <a:t>. Infineon supplies the security chips for the "T-</a:t>
            </a:r>
            <a:r>
              <a:rPr lang="en-US" sz="1300" dirty="0" err="1">
                <a:latin typeface="Verdana" panose="020B0604030504040204" pitchFamily="34" charset="0"/>
              </a:rPr>
              <a:t>Mobilitat</a:t>
            </a:r>
            <a:r>
              <a:rPr lang="en-US" sz="1300" dirty="0">
                <a:latin typeface="Verdana" panose="020B0604030504040204" pitchFamily="34" charset="0"/>
              </a:rPr>
              <a:t>" infrastructure – for both the chip-based tickets, that work contactless, as well as validators based on the advanced security standard CIPURSE™.</a:t>
            </a:r>
            <a:endParaRPr lang="en-US" sz="1300" dirty="0">
              <a:latin typeface="+mn-lt"/>
              <a:ea typeface="Verdana" pitchFamily="34" charset="0"/>
              <a:cs typeface="Verdana" pitchFamily="34" charset="0"/>
            </a:endParaRPr>
          </a:p>
        </p:txBody>
      </p:sp>
      <p:pic>
        <p:nvPicPr>
          <p:cNvPr id="52228" name="Grafik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02288" y="4244975"/>
            <a:ext cx="3151187"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Grafik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02288" y="3087688"/>
            <a:ext cx="153193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Grafik 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00900" y="3087688"/>
            <a:ext cx="15525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1" name="Gruppieren 35"/>
          <p:cNvGrpSpPr>
            <a:grpSpLocks noChangeAspect="1"/>
          </p:cNvGrpSpPr>
          <p:nvPr/>
        </p:nvGrpSpPr>
        <p:grpSpPr bwMode="auto">
          <a:xfrm>
            <a:off x="250825" y="1258888"/>
            <a:ext cx="1735138" cy="1557337"/>
            <a:chOff x="250824" y="1268413"/>
            <a:chExt cx="2808000" cy="2520395"/>
          </a:xfrm>
        </p:grpSpPr>
        <p:grpSp>
          <p:nvGrpSpPr>
            <p:cNvPr id="37" name="Rechteck 36"/>
            <p:cNvGrpSpPr>
              <a:grpSpLocks/>
            </p:cNvGrpSpPr>
            <p:nvPr/>
          </p:nvGrpSpPr>
          <p:grpSpPr bwMode="auto">
            <a:xfrm>
              <a:off x="235410" y="1697470"/>
              <a:ext cx="2815706" cy="2096476"/>
              <a:chOff x="241300" y="1524000"/>
              <a:chExt cx="1739900" cy="1295400"/>
            </a:xfrm>
          </p:grpSpPr>
          <p:pic>
            <p:nvPicPr>
              <p:cNvPr id="52249" name="Rechteck 36"/>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1300" y="1524000"/>
                <a:ext cx="1739900" cy="1295400"/>
              </a:xfrm>
              <a:prstGeom prst="rect">
                <a:avLst/>
              </a:prstGeom>
              <a:noFill/>
              <a:extLst>
                <a:ext uri="{909E8E84-426E-40DD-AFC4-6F175D3DCCD1}">
                  <a14:hiddenFill xmlns:a14="http://schemas.microsoft.com/office/drawing/2010/main">
                    <a:solidFill>
                      <a:srgbClr val="FFFFFF"/>
                    </a:solidFill>
                  </a14:hiddenFill>
                </a:ext>
              </a:extLst>
            </p:spPr>
          </p:pic>
          <p:sp>
            <p:nvSpPr>
              <p:cNvPr id="52250" name="Text Box 26"/>
              <p:cNvSpPr txBox="1">
                <a:spLocks noChangeArrowheads="1"/>
              </p:cNvSpPr>
              <p:nvPr/>
            </p:nvSpPr>
            <p:spPr bwMode="auto">
              <a:xfrm>
                <a:off x="250825" y="1526062"/>
                <a:ext cx="1735138" cy="129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de-DE" altLang="en-US" sz="1600">
                  <a:latin typeface="Calibri" pitchFamily="34" charset="0"/>
                </a:endParaRPr>
              </a:p>
            </p:txBody>
          </p:sp>
        </p:grpSp>
        <p:sp>
          <p:nvSpPr>
            <p:cNvPr id="38" name="Rechteck 37">
              <a:extLst>
                <a:ext uri="{FF2B5EF4-FFF2-40B4-BE49-F238E27FC236}">
                  <a16:creationId xmlns:a16="http://schemas.microsoft.com/office/drawing/2014/main" id="{96A04939-8D38-4646-9CF7-D7B9D063B31F}"/>
                </a:ext>
              </a:extLst>
            </p:cNvPr>
            <p:cNvSpPr/>
            <p:nvPr/>
          </p:nvSpPr>
          <p:spPr bwMode="auto">
            <a:xfrm>
              <a:off x="250824" y="1268413"/>
              <a:ext cx="2808000" cy="431627"/>
            </a:xfrm>
            <a:prstGeom prst="rect">
              <a:avLst/>
            </a:prstGeom>
            <a:solidFill>
              <a:schemeClr val="accent3">
                <a:lumMod val="40000"/>
                <a:lumOff val="60000"/>
              </a:schemeClr>
            </a:solidFill>
            <a:ln w="9525">
              <a:noFill/>
              <a:miter lim="800000"/>
              <a:headEnd/>
              <a:tailEnd/>
            </a:ln>
          </p:spPr>
          <p:txBody>
            <a:bodyPr lIns="72000" tIns="72000" rIns="72000" bIns="72000" anchor="ctr"/>
            <a:lstStyle/>
            <a:p>
              <a:pPr>
                <a:defRPr/>
              </a:pPr>
              <a:r>
                <a:rPr lang="de-DE" sz="1200" dirty="0">
                  <a:latin typeface="+mn-lt"/>
                  <a:ea typeface="Verdana" pitchFamily="34" charset="0"/>
                  <a:cs typeface="Verdana" pitchFamily="34" charset="0"/>
                </a:rPr>
                <a:t>ATM Barcelona</a:t>
              </a:r>
            </a:p>
          </p:txBody>
        </p:sp>
      </p:grpSp>
      <p:sp>
        <p:nvSpPr>
          <p:cNvPr id="2049" name="Rechteck 2048">
            <a:extLst>
              <a:ext uri="{FF2B5EF4-FFF2-40B4-BE49-F238E27FC236}">
                <a16:creationId xmlns:a16="http://schemas.microsoft.com/office/drawing/2014/main" id="{3A844CE3-B284-F74D-A8BD-95A3235FE172}"/>
              </a:ext>
            </a:extLst>
          </p:cNvPr>
          <p:cNvSpPr/>
          <p:nvPr/>
        </p:nvSpPr>
        <p:spPr bwMode="auto">
          <a:xfrm>
            <a:off x="250825" y="3011488"/>
            <a:ext cx="1735138" cy="458787"/>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Volume</a:t>
            </a:r>
            <a:endParaRPr lang="de-DE" sz="1200" dirty="0">
              <a:latin typeface="+mn-lt"/>
              <a:ea typeface="Verdana" pitchFamily="34" charset="0"/>
              <a:cs typeface="Verdana" pitchFamily="34" charset="0"/>
            </a:endParaRPr>
          </a:p>
        </p:txBody>
      </p:sp>
      <p:sp>
        <p:nvSpPr>
          <p:cNvPr id="52233" name="Rechteck 41"/>
          <p:cNvSpPr>
            <a:spLocks noChangeArrowheads="1"/>
          </p:cNvSpPr>
          <p:nvPr/>
        </p:nvSpPr>
        <p:spPr bwMode="auto">
          <a:xfrm>
            <a:off x="2055813" y="3011488"/>
            <a:ext cx="3382962" cy="4587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lvl1pPr marL="171450" indent="-17145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Clr>
                <a:schemeClr val="accent1"/>
              </a:buClr>
              <a:buSzPct val="120000"/>
              <a:buFont typeface="Arial" pitchFamily="34" charset="0"/>
              <a:buChar char="›"/>
            </a:pPr>
            <a:r>
              <a:rPr lang="en-US" altLang="fr-FR" sz="1200">
                <a:latin typeface="Calibri" pitchFamily="34" charset="0"/>
              </a:rPr>
              <a:t>100 million ​contactless tickets per year</a:t>
            </a:r>
          </a:p>
          <a:p>
            <a:pPr>
              <a:buClr>
                <a:schemeClr val="accent1"/>
              </a:buClr>
              <a:buSzPct val="120000"/>
              <a:buFont typeface="Arial" pitchFamily="34" charset="0"/>
              <a:buChar char="›"/>
            </a:pPr>
            <a:r>
              <a:rPr lang="en-US" altLang="fr-FR" sz="1200">
                <a:latin typeface="Calibri" pitchFamily="34" charset="0"/>
              </a:rPr>
              <a:t>2 million smart cards per year </a:t>
            </a:r>
          </a:p>
        </p:txBody>
      </p:sp>
      <p:sp>
        <p:nvSpPr>
          <p:cNvPr id="43" name="Rechteck 42">
            <a:extLst>
              <a:ext uri="{FF2B5EF4-FFF2-40B4-BE49-F238E27FC236}">
                <a16:creationId xmlns:a16="http://schemas.microsoft.com/office/drawing/2014/main" id="{EF805D1B-3D52-BC49-8148-C0992F0C9DBC}"/>
              </a:ext>
            </a:extLst>
          </p:cNvPr>
          <p:cNvSpPr/>
          <p:nvPr/>
        </p:nvSpPr>
        <p:spPr bwMode="auto">
          <a:xfrm>
            <a:off x="250825" y="3494088"/>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Scheme operator</a:t>
            </a:r>
            <a:endParaRPr lang="de-DE" sz="1200" dirty="0">
              <a:latin typeface="+mn-lt"/>
              <a:ea typeface="Verdana" pitchFamily="34" charset="0"/>
              <a:cs typeface="Verdana" pitchFamily="34" charset="0"/>
            </a:endParaRPr>
          </a:p>
        </p:txBody>
      </p:sp>
      <p:sp>
        <p:nvSpPr>
          <p:cNvPr id="44" name="Rechteck 43">
            <a:extLst>
              <a:ext uri="{FF2B5EF4-FFF2-40B4-BE49-F238E27FC236}">
                <a16:creationId xmlns:a16="http://schemas.microsoft.com/office/drawing/2014/main" id="{95F65E7C-C84A-7241-BA48-68F19B138F57}"/>
              </a:ext>
            </a:extLst>
          </p:cNvPr>
          <p:cNvSpPr/>
          <p:nvPr/>
        </p:nvSpPr>
        <p:spPr bwMode="auto">
          <a:xfrm>
            <a:off x="2055813" y="3494088"/>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a:latin typeface="+mn-lt"/>
                <a:ea typeface="Verdana" pitchFamily="34" charset="0"/>
                <a:cs typeface="Verdana" pitchFamily="34" charset="0"/>
              </a:rPr>
              <a:t>ATM Bercelona</a:t>
            </a:r>
          </a:p>
        </p:txBody>
      </p:sp>
      <p:sp>
        <p:nvSpPr>
          <p:cNvPr id="45" name="Rechteck 44">
            <a:extLst>
              <a:ext uri="{FF2B5EF4-FFF2-40B4-BE49-F238E27FC236}">
                <a16:creationId xmlns:a16="http://schemas.microsoft.com/office/drawing/2014/main" id="{96723A40-0361-394E-B662-7D50A0E7A8C4}"/>
              </a:ext>
            </a:extLst>
          </p:cNvPr>
          <p:cNvSpPr/>
          <p:nvPr/>
        </p:nvSpPr>
        <p:spPr bwMode="auto">
          <a:xfrm>
            <a:off x="250825" y="3978275"/>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System integrator</a:t>
            </a:r>
            <a:endParaRPr lang="de-DE" sz="1200" dirty="0">
              <a:latin typeface="+mn-lt"/>
              <a:ea typeface="Verdana" pitchFamily="34" charset="0"/>
              <a:cs typeface="Verdana" pitchFamily="34" charset="0"/>
            </a:endParaRPr>
          </a:p>
        </p:txBody>
      </p:sp>
      <p:sp>
        <p:nvSpPr>
          <p:cNvPr id="46" name="Rechteck 45">
            <a:extLst>
              <a:ext uri="{FF2B5EF4-FFF2-40B4-BE49-F238E27FC236}">
                <a16:creationId xmlns:a16="http://schemas.microsoft.com/office/drawing/2014/main" id="{A3B203AC-B8D4-CE4F-B721-449FFCF10C50}"/>
              </a:ext>
            </a:extLst>
          </p:cNvPr>
          <p:cNvSpPr/>
          <p:nvPr/>
        </p:nvSpPr>
        <p:spPr bwMode="auto">
          <a:xfrm>
            <a:off x="2055813" y="3978275"/>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a:latin typeface="+mn-lt"/>
                <a:ea typeface="Verdana" pitchFamily="34" charset="0"/>
                <a:cs typeface="Verdana" pitchFamily="34" charset="0"/>
              </a:rPr>
              <a:t>Indra</a:t>
            </a:r>
          </a:p>
        </p:txBody>
      </p:sp>
      <p:sp>
        <p:nvSpPr>
          <p:cNvPr id="47" name="Rechteck 46">
            <a:extLst>
              <a:ext uri="{FF2B5EF4-FFF2-40B4-BE49-F238E27FC236}">
                <a16:creationId xmlns:a16="http://schemas.microsoft.com/office/drawing/2014/main" id="{D416662D-053B-F743-AC70-7169AD26B6EF}"/>
              </a:ext>
            </a:extLst>
          </p:cNvPr>
          <p:cNvSpPr/>
          <p:nvPr/>
        </p:nvSpPr>
        <p:spPr bwMode="auto">
          <a:xfrm>
            <a:off x="250825" y="4462463"/>
            <a:ext cx="1735138" cy="458787"/>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Card Supplier</a:t>
            </a:r>
            <a:endParaRPr lang="de-DE" sz="1200" dirty="0">
              <a:latin typeface="+mn-lt"/>
              <a:ea typeface="Verdana" pitchFamily="34" charset="0"/>
              <a:cs typeface="Verdana" pitchFamily="34" charset="0"/>
            </a:endParaRPr>
          </a:p>
        </p:txBody>
      </p:sp>
      <p:sp>
        <p:nvSpPr>
          <p:cNvPr id="48" name="Rechteck 47">
            <a:extLst>
              <a:ext uri="{FF2B5EF4-FFF2-40B4-BE49-F238E27FC236}">
                <a16:creationId xmlns:a16="http://schemas.microsoft.com/office/drawing/2014/main" id="{54889EF4-C9AB-5342-A979-8B92CAD94176}"/>
              </a:ext>
            </a:extLst>
          </p:cNvPr>
          <p:cNvSpPr/>
          <p:nvPr/>
        </p:nvSpPr>
        <p:spPr bwMode="auto">
          <a:xfrm>
            <a:off x="2055813" y="4462463"/>
            <a:ext cx="3382962" cy="458787"/>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a:latin typeface="+mn-lt"/>
                <a:ea typeface="Verdana" pitchFamily="34" charset="0"/>
                <a:cs typeface="Verdana" pitchFamily="34" charset="0"/>
              </a:rPr>
              <a:t>Diverse</a:t>
            </a:r>
          </a:p>
        </p:txBody>
      </p:sp>
      <p:sp>
        <p:nvSpPr>
          <p:cNvPr id="49" name="Rechteck 48">
            <a:extLst>
              <a:ext uri="{FF2B5EF4-FFF2-40B4-BE49-F238E27FC236}">
                <a16:creationId xmlns:a16="http://schemas.microsoft.com/office/drawing/2014/main" id="{D675DAC4-DC6A-F644-B6FA-3F8C5530FF4B}"/>
              </a:ext>
            </a:extLst>
          </p:cNvPr>
          <p:cNvSpPr/>
          <p:nvPr/>
        </p:nvSpPr>
        <p:spPr bwMode="auto">
          <a:xfrm>
            <a:off x="250825" y="4945063"/>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Infineon Products for tickets</a:t>
            </a:r>
          </a:p>
        </p:txBody>
      </p:sp>
      <p:sp>
        <p:nvSpPr>
          <p:cNvPr id="50" name="Rechteck 49">
            <a:extLst>
              <a:ext uri="{FF2B5EF4-FFF2-40B4-BE49-F238E27FC236}">
                <a16:creationId xmlns:a16="http://schemas.microsoft.com/office/drawing/2014/main" id="{5F9A259F-F835-1442-A728-2D023BB038D5}"/>
              </a:ext>
            </a:extLst>
          </p:cNvPr>
          <p:cNvSpPr/>
          <p:nvPr/>
        </p:nvSpPr>
        <p:spPr bwMode="auto">
          <a:xfrm>
            <a:off x="2055813" y="4945063"/>
            <a:ext cx="3382962" cy="460375"/>
          </a:xfrm>
          <a:prstGeom prst="rect">
            <a:avLst/>
          </a:prstGeom>
          <a:solidFill>
            <a:schemeClr val="bg2"/>
          </a:solidFill>
          <a:ln w="9525">
            <a:noFill/>
            <a:miter lim="800000"/>
            <a:headEnd/>
            <a:tailEnd/>
          </a:ln>
        </p:spPr>
        <p:txBody>
          <a:bodyPr lIns="72000" tIns="72000" rIns="72000" bIns="72000" anchor="ctr"/>
          <a:lstStyle/>
          <a:p>
            <a:pPr marL="171450" indent="-171450">
              <a:buClr>
                <a:schemeClr val="accent1"/>
              </a:buClr>
              <a:buSzPct val="120000"/>
              <a:buFont typeface="Arial" panose="020B0604020202020204" pitchFamily="34" charset="0"/>
              <a:buChar char="›"/>
              <a:defRPr/>
            </a:pPr>
            <a:r>
              <a:rPr lang="en-US" sz="1200">
                <a:latin typeface="+mn-lt"/>
                <a:ea typeface="Verdana" pitchFamily="34" charset="0"/>
                <a:cs typeface="Verdana" pitchFamily="34" charset="0"/>
              </a:rPr>
              <a:t>CIPURSE™Security Controller</a:t>
            </a:r>
          </a:p>
          <a:p>
            <a:pPr marL="171450" indent="-171450">
              <a:buClr>
                <a:schemeClr val="accent1"/>
              </a:buClr>
              <a:buSzPct val="120000"/>
              <a:buFont typeface="Arial" panose="020B0604020202020204" pitchFamily="34" charset="0"/>
              <a:buChar char="›"/>
              <a:defRPr/>
            </a:pPr>
            <a:r>
              <a:rPr lang="en-US" sz="1200">
                <a:latin typeface="+mn-lt"/>
                <a:ea typeface="Verdana" pitchFamily="34" charset="0"/>
                <a:cs typeface="Verdana" pitchFamily="34" charset="0"/>
              </a:rPr>
              <a:t>CIPURSE™move</a:t>
            </a:r>
          </a:p>
        </p:txBody>
      </p:sp>
      <p:sp>
        <p:nvSpPr>
          <p:cNvPr id="51" name="Rechteck 50">
            <a:extLst>
              <a:ext uri="{FF2B5EF4-FFF2-40B4-BE49-F238E27FC236}">
                <a16:creationId xmlns:a16="http://schemas.microsoft.com/office/drawing/2014/main" id="{18C6B4D7-ECD7-EB41-8446-C33D30E91533}"/>
              </a:ext>
            </a:extLst>
          </p:cNvPr>
          <p:cNvSpPr/>
          <p:nvPr/>
        </p:nvSpPr>
        <p:spPr bwMode="auto">
          <a:xfrm>
            <a:off x="250825" y="5429250"/>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Infineon Products for infrastructure</a:t>
            </a:r>
          </a:p>
        </p:txBody>
      </p:sp>
      <p:sp>
        <p:nvSpPr>
          <p:cNvPr id="52" name="Rechteck 51">
            <a:extLst>
              <a:ext uri="{FF2B5EF4-FFF2-40B4-BE49-F238E27FC236}">
                <a16:creationId xmlns:a16="http://schemas.microsoft.com/office/drawing/2014/main" id="{A6FE8513-2CC5-D34E-BA7B-F8F9B9D8509B}"/>
              </a:ext>
            </a:extLst>
          </p:cNvPr>
          <p:cNvSpPr/>
          <p:nvPr/>
        </p:nvSpPr>
        <p:spPr bwMode="auto">
          <a:xfrm>
            <a:off x="2055813" y="5429250"/>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a:latin typeface="+mn-lt"/>
                <a:ea typeface="Verdana" pitchFamily="34" charset="0"/>
                <a:cs typeface="Verdana" pitchFamily="34" charset="0"/>
              </a:rPr>
              <a:t>SLE 97</a:t>
            </a:r>
          </a:p>
        </p:txBody>
      </p:sp>
      <p:sp>
        <p:nvSpPr>
          <p:cNvPr id="53" name="Rechteck 52">
            <a:extLst>
              <a:ext uri="{FF2B5EF4-FFF2-40B4-BE49-F238E27FC236}">
                <a16:creationId xmlns:a16="http://schemas.microsoft.com/office/drawing/2014/main" id="{B12CD501-7061-F145-B1D9-48E3D87BDEAF}"/>
              </a:ext>
            </a:extLst>
          </p:cNvPr>
          <p:cNvSpPr/>
          <p:nvPr/>
        </p:nvSpPr>
        <p:spPr bwMode="auto">
          <a:xfrm>
            <a:off x="250825" y="5913438"/>
            <a:ext cx="1735138" cy="458787"/>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Milestone</a:t>
            </a:r>
          </a:p>
        </p:txBody>
      </p:sp>
      <p:sp>
        <p:nvSpPr>
          <p:cNvPr id="54" name="Rechteck 53">
            <a:extLst>
              <a:ext uri="{FF2B5EF4-FFF2-40B4-BE49-F238E27FC236}">
                <a16:creationId xmlns:a16="http://schemas.microsoft.com/office/drawing/2014/main" id="{34645433-3DB5-B643-AAD7-D2EC44B55806}"/>
              </a:ext>
            </a:extLst>
          </p:cNvPr>
          <p:cNvSpPr/>
          <p:nvPr/>
        </p:nvSpPr>
        <p:spPr bwMode="auto">
          <a:xfrm>
            <a:off x="2055813" y="5913438"/>
            <a:ext cx="3382962" cy="458787"/>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a:latin typeface="+mn-lt"/>
                <a:ea typeface="Verdana" pitchFamily="34" charset="0"/>
                <a:cs typeface="Verdana" pitchFamily="34" charset="0"/>
              </a:rPr>
              <a:t>Infineon products are qualified</a:t>
            </a:r>
          </a:p>
        </p:txBody>
      </p:sp>
      <p:sp>
        <p:nvSpPr>
          <p:cNvPr id="52246" name="Date Placeholder 1"/>
          <p:cNvSpPr>
            <a:spLocks noGrp="1" noChangeArrowheads="1"/>
          </p:cNvSpPr>
          <p:nvPr>
            <p:ph type="dt" sz="quarter" idx="11"/>
          </p:nvPr>
        </p:nvSpPr>
        <p:spPr bwMode="auto">
          <a:xfrm>
            <a:off x="4284663" y="6553200"/>
            <a:ext cx="57467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fr-FR" altLang="fr-FR" sz="800">
                <a:solidFill>
                  <a:schemeClr val="accent2"/>
                </a:solidFill>
                <a:latin typeface="Verdana" pitchFamily="34" charset="0"/>
              </a:rPr>
              <a:t>Abril de 2018</a:t>
            </a:r>
            <a:endParaRPr lang="pt-BR" altLang="fr-FR" sz="800">
              <a:solidFill>
                <a:schemeClr val="accent2"/>
              </a:solidFill>
              <a:latin typeface="Verdana" pitchFamily="34" charset="0"/>
            </a:endParaRPr>
          </a:p>
        </p:txBody>
      </p:sp>
      <p:sp>
        <p:nvSpPr>
          <p:cNvPr id="52247" name="Footer Placeholder 2"/>
          <p:cNvSpPr>
            <a:spLocks noGrp="1" noChangeArrowheads="1"/>
          </p:cNvSpPr>
          <p:nvPr>
            <p:ph type="ftr" sz="quarter" idx="12"/>
          </p:nvPr>
        </p:nvSpPr>
        <p:spPr bwMode="auto">
          <a:xfrm>
            <a:off x="8315325" y="6553200"/>
            <a:ext cx="2889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0"/>
              </a:spcBef>
              <a:spcAft>
                <a:spcPct val="0"/>
              </a:spcAft>
            </a:pPr>
            <a:r>
              <a:rPr lang="en-US" altLang="en-US" sz="1600">
                <a:solidFill>
                  <a:schemeClr val="bg1"/>
                </a:solidFill>
                <a:latin typeface="Verdana" pitchFamily="34" charset="0"/>
              </a:rPr>
              <a:t>OSPT &amp; CIPURSE Copyright 2018- Confidential</a:t>
            </a:r>
            <a:endParaRPr lang="pt-BR" altLang="en-US" sz="1600">
              <a:solidFill>
                <a:schemeClr val="bg1"/>
              </a:solidFill>
              <a:latin typeface="Verdana" pitchFamily="34" charset="0"/>
            </a:endParaRPr>
          </a:p>
        </p:txBody>
      </p:sp>
      <p:sp>
        <p:nvSpPr>
          <p:cNvPr id="52248" name="Slide Number Placeholder 4"/>
          <p:cNvSpPr>
            <a:spLocks noGrp="1" noChangeArrowheads="1"/>
          </p:cNvSpPr>
          <p:nvPr>
            <p:ph type="sldNum" sz="quarter" idx="10"/>
          </p:nvPr>
        </p:nvSpPr>
        <p:spPr bwMode="auto">
          <a:xfrm>
            <a:off x="250825" y="6553200"/>
            <a:ext cx="28733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fld id="{5BF5D24B-DB5B-4923-BB27-1E2A444BB6BF}" type="slidenum">
              <a:rPr lang="pt-BR" altLang="fr-FR" sz="1600">
                <a:solidFill>
                  <a:schemeClr val="bg1"/>
                </a:solidFill>
                <a:latin typeface="Verdana" pitchFamily="34" charset="0"/>
              </a:rPr>
              <a:pPr algn="l"/>
              <a:t>29</a:t>
            </a:fld>
            <a:endParaRPr lang="pt-BR" altLang="fr-FR" sz="1600">
              <a:solidFill>
                <a:schemeClr val="bg1"/>
              </a:solidFill>
              <a:latin typeface="Verdana"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2013" y="1149350"/>
            <a:ext cx="7616825"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1C4EFD9E-BC72-4A12-A813-F1BC07838647}"/>
              </a:ext>
            </a:extLst>
          </p:cNvPr>
          <p:cNvSpPr>
            <a:spLocks noGrp="1"/>
          </p:cNvSpPr>
          <p:nvPr>
            <p:ph type="ftr" sz="quarter" idx="11"/>
          </p:nvPr>
        </p:nvSpPr>
        <p:spPr/>
        <p:txBody>
          <a:bodyPr/>
          <a:lstStyle/>
          <a:p>
            <a:pPr>
              <a:defRPr/>
            </a:pPr>
            <a:r>
              <a:rPr lang="en-GB"/>
              <a:t>OSPT &amp; CIPURSE Copyright 2018- Confidential</a:t>
            </a:r>
            <a:endParaRPr lang="en-US" dirty="0"/>
          </a:p>
        </p:txBody>
      </p:sp>
      <p:sp>
        <p:nvSpPr>
          <p:cNvPr id="27651"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C94D57D-3475-435C-8434-F0A8D8C1E746}" type="slidenum">
              <a:rPr lang="en-US" altLang="fr-FR" sz="900">
                <a:solidFill>
                  <a:srgbClr val="898989"/>
                </a:solidFill>
                <a:latin typeface="Trebuchet MS" pitchFamily="34" charset="0"/>
              </a:rPr>
              <a:pPr/>
              <a:t>3</a:t>
            </a:fld>
            <a:endParaRPr lang="en-US" altLang="fr-FR" sz="900">
              <a:solidFill>
                <a:srgbClr val="898989"/>
              </a:solidFill>
              <a:latin typeface="Trebuchet MS" pitchFamily="34" charset="0"/>
            </a:endParaRPr>
          </a:p>
        </p:txBody>
      </p:sp>
      <p:sp>
        <p:nvSpPr>
          <p:cNvPr id="27652" name="Title 1"/>
          <p:cNvSpPr>
            <a:spLocks noGrp="1"/>
          </p:cNvSpPr>
          <p:nvPr>
            <p:ph type="title"/>
          </p:nvPr>
        </p:nvSpPr>
        <p:spPr>
          <a:xfrm>
            <a:off x="862013" y="300038"/>
            <a:ext cx="5956300" cy="522287"/>
          </a:xfrm>
        </p:spPr>
        <p:txBody>
          <a:bodyPr/>
          <a:lstStyle/>
          <a:p>
            <a:r>
              <a:rPr lang="en-GB" altLang="fr-FR" dirty="0">
                <a:ea typeface="ＭＳ Ｐゴシック" pitchFamily="34" charset="-128"/>
              </a:rPr>
              <a:t>OSPT community: #90 members</a:t>
            </a:r>
          </a:p>
        </p:txBody>
      </p:sp>
      <p:sp>
        <p:nvSpPr>
          <p:cNvPr id="27654" name="Date Placeholder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800">
                <a:solidFill>
                  <a:srgbClr val="898989"/>
                </a:solidFill>
                <a:latin typeface="Trebuchet MS" pitchFamily="34" charset="0"/>
              </a:rPr>
              <a:t>Abril de 2018</a:t>
            </a:r>
            <a:endParaRPr lang="en-US" altLang="en-US" sz="800">
              <a:solidFill>
                <a:srgbClr val="898989"/>
              </a:solidFill>
              <a:latin typeface="Trebuchet MS" pitchFamily="34" charset="0"/>
            </a:endParaRPr>
          </a:p>
        </p:txBody>
      </p:sp>
      <p:sp>
        <p:nvSpPr>
          <p:cNvPr id="3" name="Donut 2">
            <a:extLst>
              <a:ext uri="{FF2B5EF4-FFF2-40B4-BE49-F238E27FC236}">
                <a16:creationId xmlns:a16="http://schemas.microsoft.com/office/drawing/2014/main" id="{89D37B70-F01E-E945-8ED8-4539B542BEA6}"/>
              </a:ext>
            </a:extLst>
          </p:cNvPr>
          <p:cNvSpPr/>
          <p:nvPr/>
        </p:nvSpPr>
        <p:spPr>
          <a:xfrm>
            <a:off x="1787236" y="3879272"/>
            <a:ext cx="983673" cy="387927"/>
          </a:xfrm>
          <a:prstGeom prst="donut">
            <a:avLst>
              <a:gd name="adj" fmla="val 8747"/>
            </a:avLst>
          </a:prstGeom>
          <a:solidFill>
            <a:srgbClr val="FFFF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7" name="Donut 16">
            <a:extLst>
              <a:ext uri="{FF2B5EF4-FFF2-40B4-BE49-F238E27FC236}">
                <a16:creationId xmlns:a16="http://schemas.microsoft.com/office/drawing/2014/main" id="{042962AE-194A-7141-83BD-3428A805CBF1}"/>
              </a:ext>
            </a:extLst>
          </p:cNvPr>
          <p:cNvSpPr/>
          <p:nvPr/>
        </p:nvSpPr>
        <p:spPr>
          <a:xfrm>
            <a:off x="1115290" y="2563091"/>
            <a:ext cx="1163782" cy="443346"/>
          </a:xfrm>
          <a:prstGeom prst="donut">
            <a:avLst>
              <a:gd name="adj" fmla="val 10763"/>
            </a:avLst>
          </a:prstGeom>
          <a:solidFill>
            <a:srgbClr val="FFFF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8" name="Donut 17">
            <a:extLst>
              <a:ext uri="{FF2B5EF4-FFF2-40B4-BE49-F238E27FC236}">
                <a16:creationId xmlns:a16="http://schemas.microsoft.com/office/drawing/2014/main" id="{A25F65A7-DD75-854F-B1F4-23E6F27533DF}"/>
              </a:ext>
            </a:extLst>
          </p:cNvPr>
          <p:cNvSpPr/>
          <p:nvPr/>
        </p:nvSpPr>
        <p:spPr>
          <a:xfrm>
            <a:off x="3204295" y="4198504"/>
            <a:ext cx="983673" cy="346942"/>
          </a:xfrm>
          <a:prstGeom prst="donut">
            <a:avLst>
              <a:gd name="adj" fmla="val 11111"/>
            </a:avLst>
          </a:prstGeom>
          <a:solidFill>
            <a:srgbClr val="FFFF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9" name="Donut 18">
            <a:extLst>
              <a:ext uri="{FF2B5EF4-FFF2-40B4-BE49-F238E27FC236}">
                <a16:creationId xmlns:a16="http://schemas.microsoft.com/office/drawing/2014/main" id="{92E594D4-6764-2B42-AD33-E6373C57C65D}"/>
              </a:ext>
            </a:extLst>
          </p:cNvPr>
          <p:cNvSpPr/>
          <p:nvPr/>
        </p:nvSpPr>
        <p:spPr>
          <a:xfrm>
            <a:off x="2040512" y="4267199"/>
            <a:ext cx="1163783" cy="346942"/>
          </a:xfrm>
          <a:prstGeom prst="donut">
            <a:avLst>
              <a:gd name="adj" fmla="val 14059"/>
            </a:avLst>
          </a:prstGeom>
          <a:solidFill>
            <a:srgbClr val="FFFF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0" name="Donut 19">
            <a:extLst>
              <a:ext uri="{FF2B5EF4-FFF2-40B4-BE49-F238E27FC236}">
                <a16:creationId xmlns:a16="http://schemas.microsoft.com/office/drawing/2014/main" id="{2D901BBD-4292-D245-9F42-5DF4B2D91904}"/>
              </a:ext>
            </a:extLst>
          </p:cNvPr>
          <p:cNvSpPr/>
          <p:nvPr/>
        </p:nvSpPr>
        <p:spPr>
          <a:xfrm>
            <a:off x="2040512" y="2882322"/>
            <a:ext cx="983673" cy="387927"/>
          </a:xfrm>
          <a:prstGeom prst="donut">
            <a:avLst>
              <a:gd name="adj" fmla="val 11286"/>
            </a:avLst>
          </a:prstGeom>
          <a:solidFill>
            <a:srgbClr val="FFFF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1" name="Donut 20">
            <a:extLst>
              <a:ext uri="{FF2B5EF4-FFF2-40B4-BE49-F238E27FC236}">
                <a16:creationId xmlns:a16="http://schemas.microsoft.com/office/drawing/2014/main" id="{6217A5E7-079D-CF41-B4F2-6459AEA0184B}"/>
              </a:ext>
            </a:extLst>
          </p:cNvPr>
          <p:cNvSpPr/>
          <p:nvPr/>
        </p:nvSpPr>
        <p:spPr>
          <a:xfrm>
            <a:off x="3260725" y="2882322"/>
            <a:ext cx="1163782" cy="443346"/>
          </a:xfrm>
          <a:prstGeom prst="donut">
            <a:avLst>
              <a:gd name="adj" fmla="val 7597"/>
            </a:avLst>
          </a:prstGeom>
          <a:solidFill>
            <a:srgbClr val="00B0F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2" name="Donut 21">
            <a:extLst>
              <a:ext uri="{FF2B5EF4-FFF2-40B4-BE49-F238E27FC236}">
                <a16:creationId xmlns:a16="http://schemas.microsoft.com/office/drawing/2014/main" id="{FEFCA491-13B8-8043-B093-D644E77142E1}"/>
              </a:ext>
            </a:extLst>
          </p:cNvPr>
          <p:cNvSpPr/>
          <p:nvPr/>
        </p:nvSpPr>
        <p:spPr>
          <a:xfrm>
            <a:off x="3950269" y="3251487"/>
            <a:ext cx="734870" cy="401206"/>
          </a:xfrm>
          <a:prstGeom prst="donut">
            <a:avLst>
              <a:gd name="adj" fmla="val 9027"/>
            </a:avLst>
          </a:prstGeom>
          <a:solidFill>
            <a:srgbClr val="00B0F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4" name="Donut 23">
            <a:extLst>
              <a:ext uri="{FF2B5EF4-FFF2-40B4-BE49-F238E27FC236}">
                <a16:creationId xmlns:a16="http://schemas.microsoft.com/office/drawing/2014/main" id="{FBC7A792-51B3-554C-B4C6-3E5D0A3BE6D2}"/>
              </a:ext>
            </a:extLst>
          </p:cNvPr>
          <p:cNvSpPr/>
          <p:nvPr/>
        </p:nvSpPr>
        <p:spPr>
          <a:xfrm>
            <a:off x="2663397" y="3219446"/>
            <a:ext cx="628067" cy="401206"/>
          </a:xfrm>
          <a:prstGeom prst="donut">
            <a:avLst>
              <a:gd name="adj" fmla="val 9027"/>
            </a:avLst>
          </a:prstGeom>
          <a:solidFill>
            <a:srgbClr val="FFFF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5" name="Donut 24">
            <a:extLst>
              <a:ext uri="{FF2B5EF4-FFF2-40B4-BE49-F238E27FC236}">
                <a16:creationId xmlns:a16="http://schemas.microsoft.com/office/drawing/2014/main" id="{B20E262C-92B3-6C4E-A3E5-1B4448A21D7C}"/>
              </a:ext>
            </a:extLst>
          </p:cNvPr>
          <p:cNvSpPr/>
          <p:nvPr/>
        </p:nvSpPr>
        <p:spPr>
          <a:xfrm>
            <a:off x="5807733" y="3325668"/>
            <a:ext cx="1084679" cy="388289"/>
          </a:xfrm>
          <a:prstGeom prst="donut">
            <a:avLst>
              <a:gd name="adj" fmla="val 11111"/>
            </a:avLst>
          </a:prstGeom>
          <a:solidFill>
            <a:srgbClr val="FF00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6" name="Donut 25">
            <a:extLst>
              <a:ext uri="{FF2B5EF4-FFF2-40B4-BE49-F238E27FC236}">
                <a16:creationId xmlns:a16="http://schemas.microsoft.com/office/drawing/2014/main" id="{1FDAEDE0-5058-0241-B3BB-B05022AB1B52}"/>
              </a:ext>
            </a:extLst>
          </p:cNvPr>
          <p:cNvSpPr/>
          <p:nvPr/>
        </p:nvSpPr>
        <p:spPr>
          <a:xfrm>
            <a:off x="7366867" y="4130025"/>
            <a:ext cx="759321" cy="388289"/>
          </a:xfrm>
          <a:prstGeom prst="donut">
            <a:avLst>
              <a:gd name="adj" fmla="val 11111"/>
            </a:avLst>
          </a:prstGeom>
          <a:solidFill>
            <a:srgbClr val="FF00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7" name="Donut 26">
            <a:extLst>
              <a:ext uri="{FF2B5EF4-FFF2-40B4-BE49-F238E27FC236}">
                <a16:creationId xmlns:a16="http://schemas.microsoft.com/office/drawing/2014/main" id="{653B7E30-3468-784C-8551-33A752A408E5}"/>
              </a:ext>
            </a:extLst>
          </p:cNvPr>
          <p:cNvSpPr/>
          <p:nvPr/>
        </p:nvSpPr>
        <p:spPr>
          <a:xfrm>
            <a:off x="5981128" y="1436272"/>
            <a:ext cx="837185" cy="351379"/>
          </a:xfrm>
          <a:prstGeom prst="donut">
            <a:avLst>
              <a:gd name="adj" fmla="val 11111"/>
            </a:avLst>
          </a:prstGeom>
          <a:solidFill>
            <a:srgbClr val="FF00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8" name="Donut 27">
            <a:extLst>
              <a:ext uri="{FF2B5EF4-FFF2-40B4-BE49-F238E27FC236}">
                <a16:creationId xmlns:a16="http://schemas.microsoft.com/office/drawing/2014/main" id="{3811DB4A-BB4D-024B-A966-146C91BB88CD}"/>
              </a:ext>
            </a:extLst>
          </p:cNvPr>
          <p:cNvSpPr/>
          <p:nvPr/>
        </p:nvSpPr>
        <p:spPr>
          <a:xfrm>
            <a:off x="7710445" y="2731420"/>
            <a:ext cx="760633" cy="372575"/>
          </a:xfrm>
          <a:prstGeom prst="donut">
            <a:avLst>
              <a:gd name="adj" fmla="val 11111"/>
            </a:avLst>
          </a:prstGeom>
          <a:solidFill>
            <a:srgbClr val="FF00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9" name="Donut 28">
            <a:extLst>
              <a:ext uri="{FF2B5EF4-FFF2-40B4-BE49-F238E27FC236}">
                <a16:creationId xmlns:a16="http://schemas.microsoft.com/office/drawing/2014/main" id="{5BCEF9C0-7706-274E-9F11-1107EFEDBD8F}"/>
              </a:ext>
            </a:extLst>
          </p:cNvPr>
          <p:cNvSpPr/>
          <p:nvPr/>
        </p:nvSpPr>
        <p:spPr>
          <a:xfrm>
            <a:off x="4057072" y="4748980"/>
            <a:ext cx="734870" cy="385427"/>
          </a:xfrm>
          <a:prstGeom prst="donut">
            <a:avLst>
              <a:gd name="adj" fmla="val 9027"/>
            </a:avLst>
          </a:prstGeom>
          <a:solidFill>
            <a:srgbClr val="00B0F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0" name="Donut 29">
            <a:extLst>
              <a:ext uri="{FF2B5EF4-FFF2-40B4-BE49-F238E27FC236}">
                <a16:creationId xmlns:a16="http://schemas.microsoft.com/office/drawing/2014/main" id="{F482105B-B7FB-6349-810B-49C852A323AF}"/>
              </a:ext>
            </a:extLst>
          </p:cNvPr>
          <p:cNvSpPr/>
          <p:nvPr/>
        </p:nvSpPr>
        <p:spPr>
          <a:xfrm>
            <a:off x="3260725" y="2073561"/>
            <a:ext cx="734870" cy="489529"/>
          </a:xfrm>
          <a:prstGeom prst="donut">
            <a:avLst>
              <a:gd name="adj" fmla="val 6910"/>
            </a:avLst>
          </a:prstGeom>
          <a:solidFill>
            <a:srgbClr val="00B0F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1" name="Donut 30">
            <a:extLst>
              <a:ext uri="{FF2B5EF4-FFF2-40B4-BE49-F238E27FC236}">
                <a16:creationId xmlns:a16="http://schemas.microsoft.com/office/drawing/2014/main" id="{D6BA9EEB-98AF-354D-8375-6AC2DAA55998}"/>
              </a:ext>
            </a:extLst>
          </p:cNvPr>
          <p:cNvSpPr/>
          <p:nvPr/>
        </p:nvSpPr>
        <p:spPr>
          <a:xfrm>
            <a:off x="3808269" y="3940333"/>
            <a:ext cx="983673" cy="346942"/>
          </a:xfrm>
          <a:prstGeom prst="donut">
            <a:avLst>
              <a:gd name="adj" fmla="val 11111"/>
            </a:avLst>
          </a:prstGeom>
          <a:solidFill>
            <a:srgbClr val="FFFF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linds(horizontal)">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linds(horizontal)">
                                      <p:cBhvr>
                                        <p:cTn id="30" dur="500"/>
                                        <p:tgtEl>
                                          <p:spTgt spid="3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linds(horizontal)">
                                      <p:cBhvr>
                                        <p:cTn id="36" dur="500"/>
                                        <p:tgtEl>
                                          <p:spTgt spid="2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linds(horizontal)">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linds(horizontal)">
                                      <p:cBhvr>
                                        <p:cTn id="44" dur="500"/>
                                        <p:tgtEl>
                                          <p:spTgt spid="2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linds(horizontal)">
                                      <p:cBhvr>
                                        <p:cTn id="50" dur="500"/>
                                        <p:tgtEl>
                                          <p:spTgt spid="25"/>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linds(horizontal)">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fr-FR" altLang="fr-FR">
                <a:ea typeface="ＭＳ Ｐゴシック" pitchFamily="34" charset="-128"/>
              </a:rPr>
              <a:t>Brasil Driving License project </a:t>
            </a:r>
          </a:p>
        </p:txBody>
      </p:sp>
      <p:pic>
        <p:nvPicPr>
          <p:cNvPr id="49154" name="Content Placeholder 5"/>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321050" y="1050925"/>
            <a:ext cx="2466975" cy="4357688"/>
          </a:xfrm>
        </p:spPr>
      </p:pic>
      <p:sp>
        <p:nvSpPr>
          <p:cNvPr id="49155"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E7DC6E8-9F22-43C5-94E3-F71FE14B8BD4}" type="slidenum">
              <a:rPr lang="en-US" altLang="fr-FR" sz="900">
                <a:solidFill>
                  <a:srgbClr val="898989"/>
                </a:solidFill>
                <a:latin typeface="Trebuchet MS" pitchFamily="34" charset="0"/>
              </a:rPr>
              <a:pPr/>
              <a:t>30</a:t>
            </a:fld>
            <a:endParaRPr lang="en-US" altLang="fr-FR" sz="900">
              <a:solidFill>
                <a:srgbClr val="898989"/>
              </a:solidFill>
              <a:latin typeface="Trebuchet MS" pitchFamily="34" charset="0"/>
            </a:endParaRPr>
          </a:p>
        </p:txBody>
      </p:sp>
      <p:sp>
        <p:nvSpPr>
          <p:cNvPr id="49156" name="TextBox 6"/>
          <p:cNvSpPr txBox="1">
            <a:spLocks noChangeArrowheads="1"/>
          </p:cNvSpPr>
          <p:nvPr/>
        </p:nvSpPr>
        <p:spPr bwMode="auto">
          <a:xfrm>
            <a:off x="973138" y="5915025"/>
            <a:ext cx="43751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marL="342900" indent="-3429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Wingdings" pitchFamily="2" charset="2"/>
              <a:buChar char="à"/>
            </a:pPr>
            <a:r>
              <a:rPr lang="fr-FR" altLang="fr-FR" sz="2200">
                <a:latin typeface="Trebuchet MS" pitchFamily="34" charset="0"/>
                <a:sym typeface="Wingdings" pitchFamily="2" charset="2"/>
              </a:rPr>
              <a:t>To be launched in january 2019</a:t>
            </a:r>
          </a:p>
          <a:p>
            <a:pPr eaLnBrk="1" hangingPunct="1">
              <a:buFont typeface="Wingdings" pitchFamily="2" charset="2"/>
              <a:buChar char="à"/>
            </a:pPr>
            <a:r>
              <a:rPr lang="fr-FR" altLang="fr-FR" sz="2200">
                <a:latin typeface="Trebuchet MS" pitchFamily="34" charset="0"/>
                <a:sym typeface="Wingdings" pitchFamily="2" charset="2"/>
              </a:rPr>
              <a:t>66M country-wide</a:t>
            </a:r>
            <a:endParaRPr lang="fr-FR" altLang="fr-FR" sz="2200">
              <a:latin typeface="Trebuchet MS" pitchFamily="34" charset="0"/>
            </a:endParaRPr>
          </a:p>
        </p:txBody>
      </p:sp>
      <p:sp>
        <p:nvSpPr>
          <p:cNvPr id="2" name="Footer Placeholder 1">
            <a:extLst>
              <a:ext uri="{FF2B5EF4-FFF2-40B4-BE49-F238E27FC236}">
                <a16:creationId xmlns:a16="http://schemas.microsoft.com/office/drawing/2014/main" id="{688E226C-DED3-5448-8E67-9EEBA7C4ED6E}"/>
              </a:ext>
            </a:extLst>
          </p:cNvPr>
          <p:cNvSpPr>
            <a:spLocks noGrp="1"/>
          </p:cNvSpPr>
          <p:nvPr>
            <p:ph type="ftr" sz="quarter" idx="11"/>
          </p:nvPr>
        </p:nvSpPr>
        <p:spPr/>
        <p:txBody>
          <a:bodyPr/>
          <a:lstStyle/>
          <a:p>
            <a:pPr>
              <a:defRPr/>
            </a:pPr>
            <a:r>
              <a:rPr lang="en-US"/>
              <a:t>OSPT &amp; CIPURSE Copyright 2018- Confidential</a:t>
            </a:r>
          </a:p>
        </p:txBody>
      </p:sp>
      <p:sp>
        <p:nvSpPr>
          <p:cNvPr id="49158" name="Date Placeholder 2"/>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800">
                <a:solidFill>
                  <a:srgbClr val="898989"/>
                </a:solidFill>
                <a:latin typeface="Trebuchet MS" pitchFamily="34" charset="0"/>
              </a:rPr>
              <a:t>Abril de 2018</a:t>
            </a:r>
            <a:endParaRPr lang="en-US" altLang="en-US" sz="800">
              <a:solidFill>
                <a:srgbClr val="898989"/>
              </a:solidFill>
              <a:latin typeface="Trebuchet MS"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p:cNvSpPr>
          <p:nvPr>
            <p:ph type="title"/>
          </p:nvPr>
        </p:nvSpPr>
        <p:spPr>
          <a:xfrm>
            <a:off x="250825" y="188913"/>
            <a:ext cx="7224713" cy="719137"/>
          </a:xfrm>
        </p:spPr>
        <p:txBody>
          <a:bodyPr/>
          <a:lstStyle/>
          <a:p>
            <a:br>
              <a:rPr lang="en-US" altLang="fr-FR">
                <a:ea typeface="ＭＳ Ｐゴシック" pitchFamily="34" charset="-128"/>
              </a:rPr>
            </a:br>
            <a:r>
              <a:rPr lang="en-US" altLang="fr-FR">
                <a:ea typeface="ＭＳ Ｐゴシック" pitchFamily="34" charset="-128"/>
              </a:rPr>
              <a:t>CIPURSE™ as Employee badges for Korea Airports</a:t>
            </a:r>
          </a:p>
        </p:txBody>
      </p:sp>
      <p:grpSp>
        <p:nvGrpSpPr>
          <p:cNvPr id="56322" name="Gruppieren 32"/>
          <p:cNvGrpSpPr>
            <a:grpSpLocks noChangeAspect="1"/>
          </p:cNvGrpSpPr>
          <p:nvPr/>
        </p:nvGrpSpPr>
        <p:grpSpPr bwMode="auto">
          <a:xfrm>
            <a:off x="250825" y="1268413"/>
            <a:ext cx="1725613" cy="1547812"/>
            <a:chOff x="6093696" y="1268413"/>
            <a:chExt cx="2808000" cy="2520395"/>
          </a:xfrm>
        </p:grpSpPr>
        <p:grpSp>
          <p:nvGrpSpPr>
            <p:cNvPr id="34" name="Rechteck 33"/>
            <p:cNvGrpSpPr>
              <a:grpSpLocks/>
            </p:cNvGrpSpPr>
            <p:nvPr/>
          </p:nvGrpSpPr>
          <p:grpSpPr bwMode="auto">
            <a:xfrm>
              <a:off x="6078196" y="1684601"/>
              <a:ext cx="2831248" cy="2109377"/>
              <a:chOff x="241300" y="1524000"/>
              <a:chExt cx="1739900" cy="1295400"/>
            </a:xfrm>
          </p:grpSpPr>
          <p:pic>
            <p:nvPicPr>
              <p:cNvPr id="56343" name="Rechteck 3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300" y="1524000"/>
                <a:ext cx="1739900" cy="1295400"/>
              </a:xfrm>
              <a:prstGeom prst="rect">
                <a:avLst/>
              </a:prstGeom>
              <a:noFill/>
              <a:extLst>
                <a:ext uri="{909E8E84-426E-40DD-AFC4-6F175D3DCCD1}">
                  <a14:hiddenFill xmlns:a14="http://schemas.microsoft.com/office/drawing/2010/main">
                    <a:solidFill>
                      <a:srgbClr val="FFFFFF"/>
                    </a:solidFill>
                  </a14:hiddenFill>
                </a:ext>
              </a:extLst>
            </p:spPr>
          </p:pic>
          <p:sp>
            <p:nvSpPr>
              <p:cNvPr id="56344" name="Text Box 24"/>
              <p:cNvSpPr txBox="1">
                <a:spLocks noChangeArrowheads="1"/>
              </p:cNvSpPr>
              <p:nvPr/>
            </p:nvSpPr>
            <p:spPr bwMode="auto">
              <a:xfrm>
                <a:off x="250825" y="1533953"/>
                <a:ext cx="1725613" cy="128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de-DE" altLang="en-US" sz="1600">
                  <a:latin typeface="Calibri" pitchFamily="34" charset="0"/>
                </a:endParaRPr>
              </a:p>
            </p:txBody>
          </p:sp>
        </p:grpSp>
        <p:sp>
          <p:nvSpPr>
            <p:cNvPr id="35" name="Rechteck 34">
              <a:extLst>
                <a:ext uri="{FF2B5EF4-FFF2-40B4-BE49-F238E27FC236}">
                  <a16:creationId xmlns:a16="http://schemas.microsoft.com/office/drawing/2014/main" id="{BF31402C-3084-D34F-9A82-872E3A30E064}"/>
                </a:ext>
              </a:extLst>
            </p:cNvPr>
            <p:cNvSpPr/>
            <p:nvPr/>
          </p:nvSpPr>
          <p:spPr bwMode="auto">
            <a:xfrm>
              <a:off x="6093696" y="1268413"/>
              <a:ext cx="2808000" cy="431698"/>
            </a:xfrm>
            <a:prstGeom prst="rect">
              <a:avLst/>
            </a:prstGeom>
            <a:solidFill>
              <a:schemeClr val="accent4">
                <a:lumMod val="40000"/>
                <a:lumOff val="60000"/>
              </a:schemeClr>
            </a:solidFill>
            <a:ln w="9525">
              <a:noFill/>
              <a:miter lim="800000"/>
              <a:headEnd/>
              <a:tailEnd/>
            </a:ln>
          </p:spPr>
          <p:txBody>
            <a:bodyPr lIns="72000" tIns="72000" rIns="72000" bIns="72000" anchor="ctr"/>
            <a:lstStyle/>
            <a:p>
              <a:pPr>
                <a:defRPr/>
              </a:pPr>
              <a:r>
                <a:rPr lang="de-DE" sz="1200" dirty="0">
                  <a:latin typeface="+mn-lt"/>
                  <a:ea typeface="Verdana" pitchFamily="34" charset="0"/>
                  <a:cs typeface="Verdana" pitchFamily="34" charset="0"/>
                </a:rPr>
                <a:t>Korea Airports</a:t>
              </a:r>
            </a:p>
          </p:txBody>
        </p:sp>
      </p:grpSp>
      <p:sp>
        <p:nvSpPr>
          <p:cNvPr id="37" name="Rechteck 36">
            <a:extLst>
              <a:ext uri="{FF2B5EF4-FFF2-40B4-BE49-F238E27FC236}">
                <a16:creationId xmlns:a16="http://schemas.microsoft.com/office/drawing/2014/main" id="{A60CBBC8-D7CA-2245-B0CA-3715855010E8}"/>
              </a:ext>
            </a:extLst>
          </p:cNvPr>
          <p:cNvSpPr/>
          <p:nvPr/>
        </p:nvSpPr>
        <p:spPr bwMode="auto">
          <a:xfrm>
            <a:off x="250825" y="5570538"/>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Milestone</a:t>
            </a:r>
          </a:p>
        </p:txBody>
      </p:sp>
      <p:sp>
        <p:nvSpPr>
          <p:cNvPr id="38" name="Rechteck 37">
            <a:extLst>
              <a:ext uri="{FF2B5EF4-FFF2-40B4-BE49-F238E27FC236}">
                <a16:creationId xmlns:a16="http://schemas.microsoft.com/office/drawing/2014/main" id="{6714009D-C229-BE40-AD52-C42D0C5911B8}"/>
              </a:ext>
            </a:extLst>
          </p:cNvPr>
          <p:cNvSpPr/>
          <p:nvPr/>
        </p:nvSpPr>
        <p:spPr bwMode="auto">
          <a:xfrm>
            <a:off x="2055813" y="5570538"/>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a:latin typeface="+mn-lt"/>
                <a:ea typeface="Verdana" pitchFamily="34" charset="0"/>
                <a:cs typeface="Verdana" pitchFamily="34" charset="0"/>
              </a:rPr>
              <a:t>Fully implemented and running</a:t>
            </a:r>
            <a:br>
              <a:rPr lang="en-US" sz="1200">
                <a:latin typeface="+mn-lt"/>
                <a:ea typeface="Verdana" pitchFamily="34" charset="0"/>
                <a:cs typeface="Verdana" pitchFamily="34" charset="0"/>
              </a:rPr>
            </a:br>
            <a:r>
              <a:rPr lang="en-US" sz="1200">
                <a:latin typeface="+mn-lt"/>
                <a:ea typeface="Verdana" pitchFamily="34" charset="0"/>
                <a:cs typeface="Verdana" pitchFamily="34" charset="0"/>
              </a:rPr>
              <a:t>at 3 Korean Airports</a:t>
            </a:r>
          </a:p>
        </p:txBody>
      </p:sp>
      <p:sp>
        <p:nvSpPr>
          <p:cNvPr id="45" name="Rechteck 44">
            <a:extLst>
              <a:ext uri="{FF2B5EF4-FFF2-40B4-BE49-F238E27FC236}">
                <a16:creationId xmlns:a16="http://schemas.microsoft.com/office/drawing/2014/main" id="{FC75EF6A-2630-6041-A06B-8BA21EF7C3CC}"/>
              </a:ext>
            </a:extLst>
          </p:cNvPr>
          <p:cNvSpPr/>
          <p:nvPr/>
        </p:nvSpPr>
        <p:spPr bwMode="auto">
          <a:xfrm>
            <a:off x="5508625" y="3011488"/>
            <a:ext cx="3384550" cy="3009900"/>
          </a:xfrm>
          <a:prstGeom prst="rect">
            <a:avLst/>
          </a:prstGeom>
          <a:solidFill>
            <a:schemeClr val="bg2"/>
          </a:solidFill>
          <a:ln w="9525">
            <a:noFill/>
            <a:miter lim="800000"/>
            <a:headEnd/>
            <a:tailEnd/>
          </a:ln>
        </p:spPr>
        <p:txBody>
          <a:bodyPr lIns="72000" tIns="72000" rIns="72000" bIns="72000" anchor="ctr"/>
          <a:lstStyle/>
          <a:p>
            <a:pPr algn="ctr">
              <a:defRPr/>
            </a:pPr>
            <a:endParaRPr lang="de-DE" sz="1600" dirty="0">
              <a:latin typeface="+mn-lt"/>
              <a:ea typeface="Verdana" pitchFamily="34" charset="0"/>
              <a:cs typeface="Verdana" pitchFamily="34" charset="0"/>
            </a:endParaRPr>
          </a:p>
        </p:txBody>
      </p:sp>
      <p:sp>
        <p:nvSpPr>
          <p:cNvPr id="46" name="Rechteck 45">
            <a:extLst>
              <a:ext uri="{FF2B5EF4-FFF2-40B4-BE49-F238E27FC236}">
                <a16:creationId xmlns:a16="http://schemas.microsoft.com/office/drawing/2014/main" id="{B59D1840-6091-1B4B-A835-4EAAFF0E77E0}"/>
              </a:ext>
            </a:extLst>
          </p:cNvPr>
          <p:cNvSpPr/>
          <p:nvPr/>
        </p:nvSpPr>
        <p:spPr bwMode="auto">
          <a:xfrm>
            <a:off x="2055813" y="1268413"/>
            <a:ext cx="6837362" cy="1547812"/>
          </a:xfrm>
          <a:prstGeom prst="rect">
            <a:avLst/>
          </a:prstGeom>
          <a:solidFill>
            <a:schemeClr val="accent4">
              <a:lumMod val="40000"/>
              <a:lumOff val="60000"/>
            </a:schemeClr>
          </a:solidFill>
          <a:ln w="19050">
            <a:noFill/>
            <a:miter lim="800000"/>
            <a:headEnd/>
            <a:tailEnd/>
          </a:ln>
        </p:spPr>
        <p:txBody>
          <a:bodyPr lIns="108000" tIns="72000" rIns="72000" bIns="72000" anchor="ctr"/>
          <a:lstStyle/>
          <a:p>
            <a:pPr>
              <a:defRPr/>
            </a:pPr>
            <a:r>
              <a:rPr lang="en-US" sz="1300">
                <a:latin typeface="Verdana" panose="020B0604030504040204" pitchFamily="34" charset="0"/>
              </a:rPr>
              <a:t>To strengthen airport access control systems for its personnel, Korea Airports Corporation has been implementing a new solution based on the CIPURSE™ security standard for its employee badges. </a:t>
            </a:r>
          </a:p>
        </p:txBody>
      </p:sp>
      <p:sp>
        <p:nvSpPr>
          <p:cNvPr id="47" name="Rechteck 46">
            <a:extLst>
              <a:ext uri="{FF2B5EF4-FFF2-40B4-BE49-F238E27FC236}">
                <a16:creationId xmlns:a16="http://schemas.microsoft.com/office/drawing/2014/main" id="{E87233BC-92E7-A74C-9673-4F086A7F1B1F}"/>
              </a:ext>
            </a:extLst>
          </p:cNvPr>
          <p:cNvSpPr/>
          <p:nvPr/>
        </p:nvSpPr>
        <p:spPr bwMode="auto">
          <a:xfrm>
            <a:off x="250825" y="3011488"/>
            <a:ext cx="1735138" cy="458787"/>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Volume</a:t>
            </a:r>
            <a:endParaRPr lang="de-DE" sz="1200" dirty="0">
              <a:latin typeface="+mn-lt"/>
              <a:ea typeface="Verdana" pitchFamily="34" charset="0"/>
              <a:cs typeface="Verdana" pitchFamily="34" charset="0"/>
            </a:endParaRPr>
          </a:p>
        </p:txBody>
      </p:sp>
      <p:sp>
        <p:nvSpPr>
          <p:cNvPr id="48" name="Rechteck 47">
            <a:extLst>
              <a:ext uri="{FF2B5EF4-FFF2-40B4-BE49-F238E27FC236}">
                <a16:creationId xmlns:a16="http://schemas.microsoft.com/office/drawing/2014/main" id="{06290086-D1DA-D342-9841-69CA427983AB}"/>
              </a:ext>
            </a:extLst>
          </p:cNvPr>
          <p:cNvSpPr/>
          <p:nvPr/>
        </p:nvSpPr>
        <p:spPr bwMode="auto">
          <a:xfrm>
            <a:off x="2055813" y="3011488"/>
            <a:ext cx="3382962" cy="458787"/>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a:latin typeface="+mn-lt"/>
                <a:ea typeface="Verdana" pitchFamily="34" charset="0"/>
                <a:cs typeface="Verdana" pitchFamily="34" charset="0"/>
              </a:rPr>
              <a:t>50K cards issued</a:t>
            </a:r>
          </a:p>
        </p:txBody>
      </p:sp>
      <p:sp>
        <p:nvSpPr>
          <p:cNvPr id="49" name="Rechteck 48">
            <a:extLst>
              <a:ext uri="{FF2B5EF4-FFF2-40B4-BE49-F238E27FC236}">
                <a16:creationId xmlns:a16="http://schemas.microsoft.com/office/drawing/2014/main" id="{B3ED48E4-3186-F740-9C81-4E9F6ED5593E}"/>
              </a:ext>
            </a:extLst>
          </p:cNvPr>
          <p:cNvSpPr/>
          <p:nvPr/>
        </p:nvSpPr>
        <p:spPr bwMode="auto">
          <a:xfrm>
            <a:off x="250825" y="3492500"/>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Scheme operator</a:t>
            </a:r>
            <a:endParaRPr lang="de-DE" sz="1200" dirty="0">
              <a:latin typeface="+mn-lt"/>
              <a:ea typeface="Verdana" pitchFamily="34" charset="0"/>
              <a:cs typeface="Verdana" pitchFamily="34" charset="0"/>
            </a:endParaRPr>
          </a:p>
        </p:txBody>
      </p:sp>
      <p:sp>
        <p:nvSpPr>
          <p:cNvPr id="50" name="Rechteck 49">
            <a:extLst>
              <a:ext uri="{FF2B5EF4-FFF2-40B4-BE49-F238E27FC236}">
                <a16:creationId xmlns:a16="http://schemas.microsoft.com/office/drawing/2014/main" id="{52F43179-576D-0F4C-BA3B-6CF6D14EA8A9}"/>
              </a:ext>
            </a:extLst>
          </p:cNvPr>
          <p:cNvSpPr/>
          <p:nvPr/>
        </p:nvSpPr>
        <p:spPr bwMode="auto">
          <a:xfrm>
            <a:off x="2055813" y="3492500"/>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a:latin typeface="+mn-lt"/>
                <a:ea typeface="Verdana" pitchFamily="34" charset="0"/>
                <a:cs typeface="Verdana" pitchFamily="34" charset="0"/>
              </a:rPr>
              <a:t>Korea Airport Corporation</a:t>
            </a:r>
          </a:p>
        </p:txBody>
      </p:sp>
      <p:sp>
        <p:nvSpPr>
          <p:cNvPr id="51" name="Rechteck 50">
            <a:extLst>
              <a:ext uri="{FF2B5EF4-FFF2-40B4-BE49-F238E27FC236}">
                <a16:creationId xmlns:a16="http://schemas.microsoft.com/office/drawing/2014/main" id="{B88AE895-08EB-F243-BA92-776DB57CC28D}"/>
              </a:ext>
            </a:extLst>
          </p:cNvPr>
          <p:cNvSpPr/>
          <p:nvPr/>
        </p:nvSpPr>
        <p:spPr bwMode="auto">
          <a:xfrm>
            <a:off x="250825" y="3975100"/>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System integrator</a:t>
            </a:r>
            <a:endParaRPr lang="de-DE" sz="1200" dirty="0">
              <a:latin typeface="+mn-lt"/>
              <a:ea typeface="Verdana" pitchFamily="34" charset="0"/>
              <a:cs typeface="Verdana" pitchFamily="34" charset="0"/>
            </a:endParaRPr>
          </a:p>
        </p:txBody>
      </p:sp>
      <p:sp>
        <p:nvSpPr>
          <p:cNvPr id="52" name="Rechteck 51">
            <a:extLst>
              <a:ext uri="{FF2B5EF4-FFF2-40B4-BE49-F238E27FC236}">
                <a16:creationId xmlns:a16="http://schemas.microsoft.com/office/drawing/2014/main" id="{2D00A969-B162-614E-A22A-E321B25CB3C0}"/>
              </a:ext>
            </a:extLst>
          </p:cNvPr>
          <p:cNvSpPr/>
          <p:nvPr/>
        </p:nvSpPr>
        <p:spPr bwMode="auto">
          <a:xfrm>
            <a:off x="2055813" y="3975100"/>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a:latin typeface="+mn-lt"/>
                <a:ea typeface="Verdana" pitchFamily="34" charset="0"/>
                <a:cs typeface="Verdana" pitchFamily="34" charset="0"/>
              </a:rPr>
              <a:t>Guardtech</a:t>
            </a:r>
          </a:p>
        </p:txBody>
      </p:sp>
      <p:sp>
        <p:nvSpPr>
          <p:cNvPr id="53" name="Rechteck 52">
            <a:extLst>
              <a:ext uri="{FF2B5EF4-FFF2-40B4-BE49-F238E27FC236}">
                <a16:creationId xmlns:a16="http://schemas.microsoft.com/office/drawing/2014/main" id="{D43C02AB-796B-2F45-91D3-D5F096DD8F01}"/>
              </a:ext>
            </a:extLst>
          </p:cNvPr>
          <p:cNvSpPr/>
          <p:nvPr/>
        </p:nvSpPr>
        <p:spPr bwMode="auto">
          <a:xfrm>
            <a:off x="250825" y="4457700"/>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Card Supplier</a:t>
            </a:r>
            <a:endParaRPr lang="de-DE" sz="1200" dirty="0">
              <a:latin typeface="+mn-lt"/>
              <a:ea typeface="Verdana" pitchFamily="34" charset="0"/>
              <a:cs typeface="Verdana" pitchFamily="34" charset="0"/>
            </a:endParaRPr>
          </a:p>
        </p:txBody>
      </p:sp>
      <p:sp>
        <p:nvSpPr>
          <p:cNvPr id="54" name="Rechteck 53">
            <a:extLst>
              <a:ext uri="{FF2B5EF4-FFF2-40B4-BE49-F238E27FC236}">
                <a16:creationId xmlns:a16="http://schemas.microsoft.com/office/drawing/2014/main" id="{0AD3ABAA-1B3F-4447-8128-5EF5B5679A94}"/>
              </a:ext>
            </a:extLst>
          </p:cNvPr>
          <p:cNvSpPr/>
          <p:nvPr/>
        </p:nvSpPr>
        <p:spPr bwMode="auto">
          <a:xfrm>
            <a:off x="2055813" y="4457700"/>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a:latin typeface="+mn-lt"/>
                <a:ea typeface="Verdana" pitchFamily="34" charset="0"/>
                <a:cs typeface="Verdana" pitchFamily="34" charset="0"/>
              </a:rPr>
              <a:t>PureSmart</a:t>
            </a:r>
          </a:p>
        </p:txBody>
      </p:sp>
      <p:sp>
        <p:nvSpPr>
          <p:cNvPr id="55" name="Rechteck 54">
            <a:extLst>
              <a:ext uri="{FF2B5EF4-FFF2-40B4-BE49-F238E27FC236}">
                <a16:creationId xmlns:a16="http://schemas.microsoft.com/office/drawing/2014/main" id="{47F9A551-5B23-C94C-9F29-2C40CBDAFD16}"/>
              </a:ext>
            </a:extLst>
          </p:cNvPr>
          <p:cNvSpPr/>
          <p:nvPr/>
        </p:nvSpPr>
        <p:spPr bwMode="auto">
          <a:xfrm>
            <a:off x="250825" y="4940300"/>
            <a:ext cx="1735138" cy="608013"/>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Infineon Products</a:t>
            </a:r>
          </a:p>
        </p:txBody>
      </p:sp>
      <p:sp>
        <p:nvSpPr>
          <p:cNvPr id="56" name="Rechteck 55">
            <a:extLst>
              <a:ext uri="{FF2B5EF4-FFF2-40B4-BE49-F238E27FC236}">
                <a16:creationId xmlns:a16="http://schemas.microsoft.com/office/drawing/2014/main" id="{6CC661C0-C64A-BB40-A654-5BF124840D13}"/>
              </a:ext>
            </a:extLst>
          </p:cNvPr>
          <p:cNvSpPr/>
          <p:nvPr/>
        </p:nvSpPr>
        <p:spPr bwMode="auto">
          <a:xfrm>
            <a:off x="2055813" y="4940300"/>
            <a:ext cx="3382962" cy="608013"/>
          </a:xfrm>
          <a:prstGeom prst="rect">
            <a:avLst/>
          </a:prstGeom>
          <a:solidFill>
            <a:schemeClr val="bg2"/>
          </a:solidFill>
          <a:ln w="9525">
            <a:noFill/>
            <a:miter lim="800000"/>
            <a:headEnd/>
            <a:tailEnd/>
          </a:ln>
        </p:spPr>
        <p:txBody>
          <a:bodyPr lIns="72000" tIns="72000" rIns="72000" bIns="72000" anchor="ctr"/>
          <a:lstStyle/>
          <a:p>
            <a:pPr marL="171450" indent="-171450">
              <a:buClr>
                <a:schemeClr val="accent1"/>
              </a:buClr>
              <a:buSzPct val="120000"/>
              <a:buFont typeface="Arial" panose="020B0604020202020204" pitchFamily="34" charset="0"/>
              <a:buChar char="›"/>
              <a:defRPr/>
            </a:pPr>
            <a:r>
              <a:rPr lang="en-US" sz="1200">
                <a:latin typeface="+mn-lt"/>
                <a:ea typeface="Verdana" pitchFamily="34" charset="0"/>
                <a:cs typeface="Verdana" pitchFamily="34" charset="0"/>
              </a:rPr>
              <a:t>CIPURSE™Security Controller for badges</a:t>
            </a:r>
          </a:p>
          <a:p>
            <a:pPr marL="171450" indent="-171450">
              <a:buClr>
                <a:schemeClr val="accent1"/>
              </a:buClr>
              <a:buSzPct val="120000"/>
              <a:buFont typeface="Arial" panose="020B0604020202020204" pitchFamily="34" charset="0"/>
              <a:buChar char="›"/>
              <a:defRPr/>
            </a:pPr>
            <a:r>
              <a:rPr lang="en-US" sz="1200">
                <a:latin typeface="+mn-lt"/>
                <a:ea typeface="Verdana" pitchFamily="34" charset="0"/>
                <a:cs typeface="Verdana" pitchFamily="34" charset="0"/>
              </a:rPr>
              <a:t>CIPURSE SAM for the door reader</a:t>
            </a:r>
          </a:p>
        </p:txBody>
      </p:sp>
      <p:pic>
        <p:nvPicPr>
          <p:cNvPr id="5633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59450" y="3792538"/>
            <a:ext cx="2849563" cy="214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38" name="Grafik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88175" y="3124200"/>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9" name="Grafik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70563" y="3087688"/>
            <a:ext cx="110966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0" name="Date Placeholder 1"/>
          <p:cNvSpPr>
            <a:spLocks noGrp="1" noChangeArrowheads="1"/>
          </p:cNvSpPr>
          <p:nvPr>
            <p:ph type="dt" sz="quarter" idx="11"/>
          </p:nvPr>
        </p:nvSpPr>
        <p:spPr bwMode="auto">
          <a:xfrm>
            <a:off x="4284663" y="6553200"/>
            <a:ext cx="57467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fr-FR" altLang="fr-FR" sz="800">
                <a:solidFill>
                  <a:schemeClr val="accent2"/>
                </a:solidFill>
                <a:latin typeface="Verdana" pitchFamily="34" charset="0"/>
              </a:rPr>
              <a:t>Abril de 2018</a:t>
            </a:r>
            <a:endParaRPr lang="pt-BR" altLang="fr-FR" sz="800">
              <a:solidFill>
                <a:schemeClr val="accent2"/>
              </a:solidFill>
              <a:latin typeface="Verdana" pitchFamily="34" charset="0"/>
            </a:endParaRPr>
          </a:p>
        </p:txBody>
      </p:sp>
      <p:sp>
        <p:nvSpPr>
          <p:cNvPr id="56341" name="Footer Placeholder 2"/>
          <p:cNvSpPr>
            <a:spLocks noGrp="1" noChangeArrowheads="1"/>
          </p:cNvSpPr>
          <p:nvPr>
            <p:ph type="ftr" sz="quarter" idx="12"/>
          </p:nvPr>
        </p:nvSpPr>
        <p:spPr bwMode="auto">
          <a:xfrm>
            <a:off x="8315325" y="6553200"/>
            <a:ext cx="2889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0"/>
              </a:spcBef>
              <a:spcAft>
                <a:spcPct val="0"/>
              </a:spcAft>
            </a:pPr>
            <a:r>
              <a:rPr lang="en-US" altLang="en-US" sz="1600">
                <a:solidFill>
                  <a:schemeClr val="bg1"/>
                </a:solidFill>
                <a:latin typeface="Verdana" pitchFamily="34" charset="0"/>
              </a:rPr>
              <a:t>OSPT &amp; CIPURSE Copyright 2018- Confidential</a:t>
            </a:r>
            <a:endParaRPr lang="pt-BR" altLang="en-US" sz="1600">
              <a:solidFill>
                <a:schemeClr val="bg1"/>
              </a:solidFill>
              <a:latin typeface="Verdana" pitchFamily="34" charset="0"/>
            </a:endParaRPr>
          </a:p>
        </p:txBody>
      </p:sp>
      <p:sp>
        <p:nvSpPr>
          <p:cNvPr id="56342" name="Slide Number Placeholder 4"/>
          <p:cNvSpPr>
            <a:spLocks noGrp="1" noChangeArrowheads="1"/>
          </p:cNvSpPr>
          <p:nvPr>
            <p:ph type="sldNum" sz="quarter" idx="10"/>
          </p:nvPr>
        </p:nvSpPr>
        <p:spPr bwMode="auto">
          <a:xfrm>
            <a:off x="250825" y="6553200"/>
            <a:ext cx="28733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fld id="{92CAF68F-B1BB-4111-995B-11AC5527FB96}" type="slidenum">
              <a:rPr lang="pt-BR" altLang="fr-FR" sz="1600">
                <a:solidFill>
                  <a:schemeClr val="bg1"/>
                </a:solidFill>
                <a:latin typeface="Verdana" pitchFamily="34" charset="0"/>
              </a:rPr>
              <a:pPr algn="l"/>
              <a:t>31</a:t>
            </a:fld>
            <a:endParaRPr lang="pt-BR" altLang="fr-FR" sz="1600">
              <a:solidFill>
                <a:schemeClr val="bg1"/>
              </a:solidFill>
              <a:latin typeface="Verdana"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p:cNvSpPr>
          <p:nvPr>
            <p:ph type="title"/>
          </p:nvPr>
        </p:nvSpPr>
        <p:spPr>
          <a:xfrm>
            <a:off x="250825" y="188913"/>
            <a:ext cx="7224713" cy="719137"/>
          </a:xfrm>
        </p:spPr>
        <p:txBody>
          <a:bodyPr/>
          <a:lstStyle/>
          <a:p>
            <a:r>
              <a:rPr lang="en-US" altLang="fr-FR">
                <a:ea typeface="ＭＳ Ｐゴシック" pitchFamily="34" charset="-128"/>
              </a:rPr>
              <a:t>CIPURSE™ as payment &amp; access control</a:t>
            </a:r>
          </a:p>
        </p:txBody>
      </p:sp>
      <p:sp>
        <p:nvSpPr>
          <p:cNvPr id="35" name="Rechteck 34">
            <a:extLst>
              <a:ext uri="{FF2B5EF4-FFF2-40B4-BE49-F238E27FC236}">
                <a16:creationId xmlns:a16="http://schemas.microsoft.com/office/drawing/2014/main" id="{3D96E2A6-93C6-A149-9144-741C76842200}"/>
              </a:ext>
            </a:extLst>
          </p:cNvPr>
          <p:cNvSpPr/>
          <p:nvPr/>
        </p:nvSpPr>
        <p:spPr bwMode="auto">
          <a:xfrm>
            <a:off x="250825" y="1268413"/>
            <a:ext cx="1725613" cy="265112"/>
          </a:xfrm>
          <a:prstGeom prst="rect">
            <a:avLst/>
          </a:prstGeom>
          <a:solidFill>
            <a:schemeClr val="accent4">
              <a:lumMod val="40000"/>
              <a:lumOff val="60000"/>
            </a:schemeClr>
          </a:solidFill>
          <a:ln w="9525">
            <a:noFill/>
            <a:miter lim="800000"/>
            <a:headEnd/>
            <a:tailEnd/>
          </a:ln>
        </p:spPr>
        <p:txBody>
          <a:bodyPr lIns="72000" tIns="72000" rIns="72000" bIns="72000" anchor="ctr"/>
          <a:lstStyle/>
          <a:p>
            <a:pPr>
              <a:defRPr/>
            </a:pPr>
            <a:r>
              <a:rPr lang="en-US" sz="1200" dirty="0">
                <a:latin typeface="+mn-lt"/>
                <a:ea typeface="Verdana" pitchFamily="34" charset="0"/>
                <a:cs typeface="Verdana" pitchFamily="34" charset="0"/>
              </a:rPr>
              <a:t>Brazil</a:t>
            </a:r>
          </a:p>
        </p:txBody>
      </p:sp>
      <p:sp>
        <p:nvSpPr>
          <p:cNvPr id="37" name="Rechteck 36">
            <a:extLst>
              <a:ext uri="{FF2B5EF4-FFF2-40B4-BE49-F238E27FC236}">
                <a16:creationId xmlns:a16="http://schemas.microsoft.com/office/drawing/2014/main" id="{D5FEF30C-EA9E-DC40-992D-1E9ADD11DA35}"/>
              </a:ext>
            </a:extLst>
          </p:cNvPr>
          <p:cNvSpPr/>
          <p:nvPr/>
        </p:nvSpPr>
        <p:spPr bwMode="auto">
          <a:xfrm>
            <a:off x="250825" y="5570538"/>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en-US" sz="1200" dirty="0">
                <a:latin typeface="+mn-lt"/>
                <a:ea typeface="Verdana" pitchFamily="34" charset="0"/>
                <a:cs typeface="Verdana" pitchFamily="34" charset="0"/>
              </a:rPr>
              <a:t>Milestone</a:t>
            </a:r>
          </a:p>
        </p:txBody>
      </p:sp>
      <p:sp>
        <p:nvSpPr>
          <p:cNvPr id="38" name="Rechteck 37">
            <a:extLst>
              <a:ext uri="{FF2B5EF4-FFF2-40B4-BE49-F238E27FC236}">
                <a16:creationId xmlns:a16="http://schemas.microsoft.com/office/drawing/2014/main" id="{173CD3E6-3222-6D4D-8018-27AC73F2A62D}"/>
              </a:ext>
            </a:extLst>
          </p:cNvPr>
          <p:cNvSpPr/>
          <p:nvPr/>
        </p:nvSpPr>
        <p:spPr bwMode="auto">
          <a:xfrm>
            <a:off x="2055813" y="5570538"/>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dirty="0">
                <a:latin typeface="+mn-lt"/>
                <a:ea typeface="Verdana" pitchFamily="34" charset="0"/>
                <a:cs typeface="Verdana" pitchFamily="34" charset="0"/>
              </a:rPr>
              <a:t>Fully implemented and working in Sao Paulo and Bahia states</a:t>
            </a:r>
          </a:p>
        </p:txBody>
      </p:sp>
      <p:sp>
        <p:nvSpPr>
          <p:cNvPr id="46" name="Rechteck 45">
            <a:extLst>
              <a:ext uri="{FF2B5EF4-FFF2-40B4-BE49-F238E27FC236}">
                <a16:creationId xmlns:a16="http://schemas.microsoft.com/office/drawing/2014/main" id="{AA75187A-B0CB-C549-87CD-C1EEEEC18039}"/>
              </a:ext>
            </a:extLst>
          </p:cNvPr>
          <p:cNvSpPr/>
          <p:nvPr/>
        </p:nvSpPr>
        <p:spPr bwMode="auto">
          <a:xfrm>
            <a:off x="2055813" y="1268413"/>
            <a:ext cx="6837362" cy="1547812"/>
          </a:xfrm>
          <a:prstGeom prst="rect">
            <a:avLst/>
          </a:prstGeom>
          <a:solidFill>
            <a:schemeClr val="accent4">
              <a:lumMod val="40000"/>
              <a:lumOff val="60000"/>
            </a:schemeClr>
          </a:solidFill>
          <a:ln w="19050">
            <a:noFill/>
            <a:miter lim="800000"/>
            <a:headEnd/>
            <a:tailEnd/>
          </a:ln>
        </p:spPr>
        <p:txBody>
          <a:bodyPr lIns="108000" tIns="72000" rIns="72000" bIns="72000" anchor="ctr"/>
          <a:lstStyle/>
          <a:p>
            <a:pPr>
              <a:defRPr/>
            </a:pPr>
            <a:endParaRPr lang="en-US" sz="1300" dirty="0">
              <a:latin typeface="Verdana" panose="020B0604030504040204" pitchFamily="34" charset="0"/>
            </a:endParaRPr>
          </a:p>
          <a:p>
            <a:pPr>
              <a:defRPr/>
            </a:pPr>
            <a:r>
              <a:rPr lang="en-US" sz="1300" dirty="0">
                <a:latin typeface="Verdana" panose="020B0604030504040204" pitchFamily="34" charset="0"/>
              </a:rPr>
              <a:t>Using a </a:t>
            </a:r>
            <a:r>
              <a:rPr lang="en-US" sz="1300" i="1" dirty="0">
                <a:latin typeface="Verdana" panose="020B0604030504040204" pitchFamily="34" charset="0"/>
              </a:rPr>
              <a:t>contactless</a:t>
            </a:r>
            <a:r>
              <a:rPr lang="en-US" sz="1300" dirty="0">
                <a:latin typeface="Verdana" panose="020B0604030504040204" pitchFamily="34" charset="0"/>
              </a:rPr>
              <a:t> CIPURSE</a:t>
            </a:r>
            <a:r>
              <a:rPr lang="en-US" sz="1300" dirty="0">
                <a:latin typeface="Verdana"/>
                <a:ea typeface="Verdana"/>
                <a:cs typeface="Verdana"/>
              </a:rPr>
              <a:t>™</a:t>
            </a:r>
            <a:r>
              <a:rPr lang="en-US" sz="1300" dirty="0">
                <a:latin typeface="Verdana" panose="020B0604030504040204" pitchFamily="34" charset="0"/>
              </a:rPr>
              <a:t> card and a mobile app, </a:t>
            </a:r>
            <a:r>
              <a:rPr lang="en-US" sz="1300" dirty="0" err="1">
                <a:latin typeface="Verdana" panose="020B0604030504040204" pitchFamily="34" charset="0"/>
              </a:rPr>
              <a:t>ZigPay</a:t>
            </a:r>
            <a:r>
              <a:rPr lang="en-US" sz="1300" dirty="0">
                <a:latin typeface="Verdana" panose="020B0604030504040204" pitchFamily="34" charset="0"/>
              </a:rPr>
              <a:t> offers end customers a new user experience at bars and events allowing convenient payment and access control</a:t>
            </a:r>
          </a:p>
        </p:txBody>
      </p:sp>
      <p:sp>
        <p:nvSpPr>
          <p:cNvPr id="47" name="Rechteck 46">
            <a:extLst>
              <a:ext uri="{FF2B5EF4-FFF2-40B4-BE49-F238E27FC236}">
                <a16:creationId xmlns:a16="http://schemas.microsoft.com/office/drawing/2014/main" id="{93693E5A-DC03-F744-A1F6-A83CF88840C8}"/>
              </a:ext>
            </a:extLst>
          </p:cNvPr>
          <p:cNvSpPr/>
          <p:nvPr/>
        </p:nvSpPr>
        <p:spPr bwMode="auto">
          <a:xfrm>
            <a:off x="250825" y="3011488"/>
            <a:ext cx="1735138" cy="458787"/>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en-US" sz="1200" dirty="0">
                <a:latin typeface="+mn-lt"/>
                <a:ea typeface="Verdana" pitchFamily="34" charset="0"/>
                <a:cs typeface="Verdana" pitchFamily="34" charset="0"/>
              </a:rPr>
              <a:t>Volume</a:t>
            </a:r>
          </a:p>
        </p:txBody>
      </p:sp>
      <p:sp>
        <p:nvSpPr>
          <p:cNvPr id="48" name="Rechteck 47">
            <a:extLst>
              <a:ext uri="{FF2B5EF4-FFF2-40B4-BE49-F238E27FC236}">
                <a16:creationId xmlns:a16="http://schemas.microsoft.com/office/drawing/2014/main" id="{0601E360-48FE-7D47-A027-D5527D8FDBE3}"/>
              </a:ext>
            </a:extLst>
          </p:cNvPr>
          <p:cNvSpPr/>
          <p:nvPr/>
        </p:nvSpPr>
        <p:spPr bwMode="auto">
          <a:xfrm>
            <a:off x="2055813" y="3011488"/>
            <a:ext cx="3382962" cy="458787"/>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dirty="0">
                <a:latin typeface="+mn-lt"/>
                <a:ea typeface="Verdana" pitchFamily="34" charset="0"/>
                <a:cs typeface="Verdana" pitchFamily="34" charset="0"/>
              </a:rPr>
              <a:t>500kpcs / </a:t>
            </a:r>
            <a:r>
              <a:rPr lang="en-US" sz="1200" dirty="0" err="1">
                <a:latin typeface="+mn-lt"/>
                <a:ea typeface="Verdana" pitchFamily="34" charset="0"/>
                <a:cs typeface="Verdana" pitchFamily="34" charset="0"/>
              </a:rPr>
              <a:t>yr</a:t>
            </a:r>
            <a:endParaRPr lang="en-US" sz="1200" dirty="0">
              <a:latin typeface="+mn-lt"/>
              <a:ea typeface="Verdana" pitchFamily="34" charset="0"/>
              <a:cs typeface="Verdana" pitchFamily="34" charset="0"/>
            </a:endParaRPr>
          </a:p>
        </p:txBody>
      </p:sp>
      <p:sp>
        <p:nvSpPr>
          <p:cNvPr id="49" name="Rechteck 48">
            <a:extLst>
              <a:ext uri="{FF2B5EF4-FFF2-40B4-BE49-F238E27FC236}">
                <a16:creationId xmlns:a16="http://schemas.microsoft.com/office/drawing/2014/main" id="{28E21864-E758-AE4A-B9D3-7DD600D55591}"/>
              </a:ext>
            </a:extLst>
          </p:cNvPr>
          <p:cNvSpPr/>
          <p:nvPr/>
        </p:nvSpPr>
        <p:spPr bwMode="auto">
          <a:xfrm>
            <a:off x="250825" y="3492500"/>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en-US" sz="1200" dirty="0">
                <a:latin typeface="+mn-lt"/>
                <a:ea typeface="Verdana" pitchFamily="34" charset="0"/>
                <a:cs typeface="Verdana" pitchFamily="34" charset="0"/>
              </a:rPr>
              <a:t>Scheme operator</a:t>
            </a:r>
          </a:p>
        </p:txBody>
      </p:sp>
      <p:sp>
        <p:nvSpPr>
          <p:cNvPr id="50" name="Rechteck 49">
            <a:extLst>
              <a:ext uri="{FF2B5EF4-FFF2-40B4-BE49-F238E27FC236}">
                <a16:creationId xmlns:a16="http://schemas.microsoft.com/office/drawing/2014/main" id="{DE44A792-35C7-9546-A96F-72445DCBAC15}"/>
              </a:ext>
            </a:extLst>
          </p:cNvPr>
          <p:cNvSpPr/>
          <p:nvPr/>
        </p:nvSpPr>
        <p:spPr bwMode="auto">
          <a:xfrm>
            <a:off x="2055813" y="3492500"/>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dirty="0" err="1">
                <a:latin typeface="+mn-lt"/>
                <a:ea typeface="Verdana" pitchFamily="34" charset="0"/>
                <a:cs typeface="Verdana" pitchFamily="34" charset="0"/>
              </a:rPr>
              <a:t>ZigPay</a:t>
            </a:r>
            <a:endParaRPr lang="en-US" sz="1200" dirty="0">
              <a:latin typeface="+mn-lt"/>
              <a:ea typeface="Verdana" pitchFamily="34" charset="0"/>
              <a:cs typeface="Verdana" pitchFamily="34" charset="0"/>
            </a:endParaRPr>
          </a:p>
        </p:txBody>
      </p:sp>
      <p:sp>
        <p:nvSpPr>
          <p:cNvPr id="51" name="Rechteck 50">
            <a:extLst>
              <a:ext uri="{FF2B5EF4-FFF2-40B4-BE49-F238E27FC236}">
                <a16:creationId xmlns:a16="http://schemas.microsoft.com/office/drawing/2014/main" id="{7CD7F834-CCE7-164F-93F0-A54E8BDBB1B6}"/>
              </a:ext>
            </a:extLst>
          </p:cNvPr>
          <p:cNvSpPr/>
          <p:nvPr/>
        </p:nvSpPr>
        <p:spPr bwMode="auto">
          <a:xfrm>
            <a:off x="250825" y="3975100"/>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en-US" sz="1200" dirty="0">
                <a:latin typeface="+mn-lt"/>
                <a:ea typeface="Verdana" pitchFamily="34" charset="0"/>
                <a:cs typeface="Verdana" pitchFamily="34" charset="0"/>
              </a:rPr>
              <a:t>System integrator</a:t>
            </a:r>
          </a:p>
        </p:txBody>
      </p:sp>
      <p:sp>
        <p:nvSpPr>
          <p:cNvPr id="52" name="Rechteck 51">
            <a:extLst>
              <a:ext uri="{FF2B5EF4-FFF2-40B4-BE49-F238E27FC236}">
                <a16:creationId xmlns:a16="http://schemas.microsoft.com/office/drawing/2014/main" id="{DEACCB9C-9AE5-8B40-A441-53AC09FE097F}"/>
              </a:ext>
            </a:extLst>
          </p:cNvPr>
          <p:cNvSpPr/>
          <p:nvPr/>
        </p:nvSpPr>
        <p:spPr bwMode="auto">
          <a:xfrm>
            <a:off x="2055813" y="3975100"/>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dirty="0" err="1">
                <a:latin typeface="+mn-lt"/>
                <a:ea typeface="Verdana" pitchFamily="34" charset="0"/>
                <a:cs typeface="Verdana" pitchFamily="34" charset="0"/>
              </a:rPr>
              <a:t>ZigPay</a:t>
            </a:r>
            <a:endParaRPr lang="en-US" sz="1200" dirty="0">
              <a:latin typeface="+mn-lt"/>
              <a:ea typeface="Verdana" pitchFamily="34" charset="0"/>
              <a:cs typeface="Verdana" pitchFamily="34" charset="0"/>
            </a:endParaRPr>
          </a:p>
        </p:txBody>
      </p:sp>
      <p:sp>
        <p:nvSpPr>
          <p:cNvPr id="53" name="Rechteck 52">
            <a:extLst>
              <a:ext uri="{FF2B5EF4-FFF2-40B4-BE49-F238E27FC236}">
                <a16:creationId xmlns:a16="http://schemas.microsoft.com/office/drawing/2014/main" id="{29C34953-2DB3-D640-AE79-46E75CE15B85}"/>
              </a:ext>
            </a:extLst>
          </p:cNvPr>
          <p:cNvSpPr/>
          <p:nvPr/>
        </p:nvSpPr>
        <p:spPr bwMode="auto">
          <a:xfrm>
            <a:off x="250825" y="4457700"/>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en-US" sz="1200" dirty="0">
                <a:latin typeface="+mn-lt"/>
                <a:ea typeface="Verdana" pitchFamily="34" charset="0"/>
                <a:cs typeface="Verdana" pitchFamily="34" charset="0"/>
              </a:rPr>
              <a:t>Card Supplier</a:t>
            </a:r>
          </a:p>
        </p:txBody>
      </p:sp>
      <p:sp>
        <p:nvSpPr>
          <p:cNvPr id="54" name="Rechteck 53">
            <a:extLst>
              <a:ext uri="{FF2B5EF4-FFF2-40B4-BE49-F238E27FC236}">
                <a16:creationId xmlns:a16="http://schemas.microsoft.com/office/drawing/2014/main" id="{5A418793-B8B6-654C-94FC-DB563B187AAD}"/>
              </a:ext>
            </a:extLst>
          </p:cNvPr>
          <p:cNvSpPr/>
          <p:nvPr/>
        </p:nvSpPr>
        <p:spPr bwMode="auto">
          <a:xfrm>
            <a:off x="2055813" y="4457700"/>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dirty="0">
                <a:latin typeface="+mn-lt"/>
                <a:ea typeface="Verdana" pitchFamily="34" charset="0"/>
                <a:cs typeface="Verdana" pitchFamily="34" charset="0"/>
              </a:rPr>
              <a:t>Evolution, Valid</a:t>
            </a:r>
          </a:p>
        </p:txBody>
      </p:sp>
      <p:sp>
        <p:nvSpPr>
          <p:cNvPr id="55" name="Rechteck 54">
            <a:extLst>
              <a:ext uri="{FF2B5EF4-FFF2-40B4-BE49-F238E27FC236}">
                <a16:creationId xmlns:a16="http://schemas.microsoft.com/office/drawing/2014/main" id="{F9F778A2-78C1-E543-9B1F-05FBDE6FB1F6}"/>
              </a:ext>
            </a:extLst>
          </p:cNvPr>
          <p:cNvSpPr/>
          <p:nvPr/>
        </p:nvSpPr>
        <p:spPr bwMode="auto">
          <a:xfrm>
            <a:off x="250825" y="4940300"/>
            <a:ext cx="1735138" cy="608013"/>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en-US" sz="1200" dirty="0">
                <a:latin typeface="+mn-lt"/>
                <a:ea typeface="Verdana" pitchFamily="34" charset="0"/>
                <a:cs typeface="Verdana" pitchFamily="34" charset="0"/>
              </a:rPr>
              <a:t>Infineon Products</a:t>
            </a:r>
          </a:p>
        </p:txBody>
      </p:sp>
      <p:sp>
        <p:nvSpPr>
          <p:cNvPr id="56" name="Rechteck 55">
            <a:extLst>
              <a:ext uri="{FF2B5EF4-FFF2-40B4-BE49-F238E27FC236}">
                <a16:creationId xmlns:a16="http://schemas.microsoft.com/office/drawing/2014/main" id="{4B372C90-4377-E148-BFA4-81C5F9BBB2D9}"/>
              </a:ext>
            </a:extLst>
          </p:cNvPr>
          <p:cNvSpPr/>
          <p:nvPr/>
        </p:nvSpPr>
        <p:spPr bwMode="auto">
          <a:xfrm>
            <a:off x="2055813" y="4940300"/>
            <a:ext cx="3382962" cy="608013"/>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dirty="0">
                <a:latin typeface="+mn-lt"/>
                <a:ea typeface="Verdana" pitchFamily="34" charset="0"/>
                <a:cs typeface="Verdana" pitchFamily="34" charset="0"/>
              </a:rPr>
              <a:t>CIPURSE™ move for PVC cards, paper tickets and bracelets</a:t>
            </a:r>
          </a:p>
        </p:txBody>
      </p:sp>
      <p:pic>
        <p:nvPicPr>
          <p:cNvPr id="6043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638" y="1554163"/>
            <a:ext cx="1701800"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3" name="Picture 3" descr="\\home001.sjc.infineon.com\benevent\My Documents\Customers\ZigPay\ZigPay_mobile app + car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03913" y="3011488"/>
            <a:ext cx="255587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4" name="Date Placeholder 1"/>
          <p:cNvSpPr>
            <a:spLocks noGrp="1" noChangeArrowheads="1"/>
          </p:cNvSpPr>
          <p:nvPr>
            <p:ph type="dt" sz="quarter" idx="11"/>
          </p:nvPr>
        </p:nvSpPr>
        <p:spPr bwMode="auto">
          <a:xfrm>
            <a:off x="4284663" y="6553200"/>
            <a:ext cx="57467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fr-FR" altLang="fr-FR" sz="800">
                <a:solidFill>
                  <a:schemeClr val="accent2"/>
                </a:solidFill>
                <a:latin typeface="Verdana" pitchFamily="34" charset="0"/>
              </a:rPr>
              <a:t>Abril de 2018</a:t>
            </a:r>
            <a:endParaRPr lang="pt-BR" altLang="fr-FR" sz="800">
              <a:solidFill>
                <a:schemeClr val="accent2"/>
              </a:solidFill>
              <a:latin typeface="Verdana" pitchFamily="34" charset="0"/>
            </a:endParaRPr>
          </a:p>
        </p:txBody>
      </p:sp>
      <p:sp>
        <p:nvSpPr>
          <p:cNvPr id="60435" name="Footer Placeholder 3"/>
          <p:cNvSpPr>
            <a:spLocks noGrp="1" noChangeArrowheads="1"/>
          </p:cNvSpPr>
          <p:nvPr>
            <p:ph type="ftr" sz="quarter" idx="12"/>
          </p:nvPr>
        </p:nvSpPr>
        <p:spPr bwMode="auto">
          <a:xfrm>
            <a:off x="8315325" y="6553200"/>
            <a:ext cx="2889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0"/>
              </a:spcBef>
              <a:spcAft>
                <a:spcPct val="0"/>
              </a:spcAft>
            </a:pPr>
            <a:r>
              <a:rPr lang="en-US" altLang="en-US" sz="1600">
                <a:solidFill>
                  <a:schemeClr val="bg1"/>
                </a:solidFill>
                <a:latin typeface="Verdana" pitchFamily="34" charset="0"/>
              </a:rPr>
              <a:t>OSPT &amp; CIPURSE Copyright 2018- Confidential</a:t>
            </a:r>
            <a:endParaRPr lang="pt-BR" altLang="en-US" sz="1600">
              <a:solidFill>
                <a:schemeClr val="bg1"/>
              </a:solidFill>
              <a:latin typeface="Verdana" pitchFamily="34" charset="0"/>
            </a:endParaRPr>
          </a:p>
        </p:txBody>
      </p:sp>
      <p:sp>
        <p:nvSpPr>
          <p:cNvPr id="60436" name="Slide Number Placeholder 4"/>
          <p:cNvSpPr>
            <a:spLocks noGrp="1" noChangeArrowheads="1"/>
          </p:cNvSpPr>
          <p:nvPr>
            <p:ph type="sldNum" sz="quarter" idx="10"/>
          </p:nvPr>
        </p:nvSpPr>
        <p:spPr bwMode="auto">
          <a:xfrm>
            <a:off x="250825" y="6553200"/>
            <a:ext cx="28733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fld id="{B6A09AF1-71C1-446A-BF5A-177F29726A8E}" type="slidenum">
              <a:rPr lang="pt-BR" altLang="fr-FR" sz="1600">
                <a:solidFill>
                  <a:schemeClr val="bg1"/>
                </a:solidFill>
                <a:latin typeface="Verdana" pitchFamily="34" charset="0"/>
              </a:rPr>
              <a:pPr algn="l"/>
              <a:t>32</a:t>
            </a:fld>
            <a:endParaRPr lang="pt-BR" altLang="fr-FR" sz="1600">
              <a:solidFill>
                <a:schemeClr val="bg1"/>
              </a:solidFill>
              <a:latin typeface="Verdana"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p:cNvSpPr>
          <p:nvPr>
            <p:ph type="title"/>
          </p:nvPr>
        </p:nvSpPr>
        <p:spPr>
          <a:xfrm>
            <a:off x="250825" y="188913"/>
            <a:ext cx="7224713" cy="719137"/>
          </a:xfrm>
        </p:spPr>
        <p:txBody>
          <a:bodyPr/>
          <a:lstStyle/>
          <a:p>
            <a:r>
              <a:rPr lang="en-US" altLang="fr-FR" dirty="0">
                <a:ea typeface="ＭＳ Ｐゴシック" pitchFamily="34" charset="-128"/>
              </a:rPr>
              <a:t>CIPURSE™ </a:t>
            </a:r>
            <a:br>
              <a:rPr lang="en-US" altLang="fr-FR" dirty="0">
                <a:ea typeface="ＭＳ Ｐゴシック" pitchFamily="34" charset="-128"/>
              </a:rPr>
            </a:br>
            <a:r>
              <a:rPr lang="en-US" altLang="fr-FR" dirty="0" err="1">
                <a:ea typeface="ＭＳ Ｐゴシック" pitchFamily="34" charset="-128"/>
              </a:rPr>
              <a:t>Brasilian</a:t>
            </a:r>
            <a:r>
              <a:rPr lang="en-US" altLang="fr-FR" dirty="0">
                <a:ea typeface="ＭＳ Ｐゴシック" pitchFamily="34" charset="-128"/>
              </a:rPr>
              <a:t> Driving license</a:t>
            </a:r>
          </a:p>
        </p:txBody>
      </p:sp>
      <p:grpSp>
        <p:nvGrpSpPr>
          <p:cNvPr id="58370" name="Group 2"/>
          <p:cNvGrpSpPr>
            <a:grpSpLocks/>
          </p:cNvGrpSpPr>
          <p:nvPr/>
        </p:nvGrpSpPr>
        <p:grpSpPr bwMode="auto">
          <a:xfrm>
            <a:off x="230188" y="1268413"/>
            <a:ext cx="1778000" cy="1560512"/>
            <a:chOff x="230312" y="1268413"/>
            <a:chExt cx="1778400" cy="1560122"/>
          </a:xfrm>
        </p:grpSpPr>
        <p:pic>
          <p:nvPicPr>
            <p:cNvPr id="5838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2" y="1287452"/>
              <a:ext cx="1778400" cy="154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hteck 34">
              <a:extLst>
                <a:ext uri="{FF2B5EF4-FFF2-40B4-BE49-F238E27FC236}">
                  <a16:creationId xmlns:a16="http://schemas.microsoft.com/office/drawing/2014/main" id="{28CEE882-D90D-3E42-8949-FA94E7652984}"/>
                </a:ext>
              </a:extLst>
            </p:cNvPr>
            <p:cNvSpPr/>
            <p:nvPr/>
          </p:nvSpPr>
          <p:spPr bwMode="auto">
            <a:xfrm>
              <a:off x="250954" y="1268413"/>
              <a:ext cx="1726001" cy="265046"/>
            </a:xfrm>
            <a:prstGeom prst="rect">
              <a:avLst/>
            </a:prstGeom>
            <a:solidFill>
              <a:schemeClr val="accent4">
                <a:lumMod val="40000"/>
                <a:lumOff val="60000"/>
              </a:schemeClr>
            </a:solidFill>
            <a:ln w="9525">
              <a:noFill/>
              <a:miter lim="800000"/>
              <a:headEnd/>
              <a:tailEnd/>
            </a:ln>
          </p:spPr>
          <p:txBody>
            <a:bodyPr lIns="72000" tIns="72000" rIns="72000" bIns="72000" anchor="ctr"/>
            <a:lstStyle/>
            <a:p>
              <a:pPr>
                <a:defRPr/>
              </a:pPr>
              <a:r>
                <a:rPr lang="de-DE" sz="1200" dirty="0">
                  <a:latin typeface="+mn-lt"/>
                  <a:ea typeface="Verdana" pitchFamily="34" charset="0"/>
                  <a:cs typeface="Verdana" pitchFamily="34" charset="0"/>
                </a:rPr>
                <a:t>DENATRAN</a:t>
              </a:r>
            </a:p>
          </p:txBody>
        </p:sp>
      </p:grpSp>
      <p:sp>
        <p:nvSpPr>
          <p:cNvPr id="37" name="Rechteck 36">
            <a:extLst>
              <a:ext uri="{FF2B5EF4-FFF2-40B4-BE49-F238E27FC236}">
                <a16:creationId xmlns:a16="http://schemas.microsoft.com/office/drawing/2014/main" id="{961E2C02-652C-9141-8025-679EAE080BA9}"/>
              </a:ext>
            </a:extLst>
          </p:cNvPr>
          <p:cNvSpPr/>
          <p:nvPr/>
        </p:nvSpPr>
        <p:spPr bwMode="auto">
          <a:xfrm>
            <a:off x="250825" y="5570538"/>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Milestone</a:t>
            </a:r>
          </a:p>
        </p:txBody>
      </p:sp>
      <p:sp>
        <p:nvSpPr>
          <p:cNvPr id="38" name="Rechteck 37">
            <a:extLst>
              <a:ext uri="{FF2B5EF4-FFF2-40B4-BE49-F238E27FC236}">
                <a16:creationId xmlns:a16="http://schemas.microsoft.com/office/drawing/2014/main" id="{BAC67509-86D2-F044-8CC1-3825EC575B40}"/>
              </a:ext>
            </a:extLst>
          </p:cNvPr>
          <p:cNvSpPr/>
          <p:nvPr/>
        </p:nvSpPr>
        <p:spPr bwMode="auto">
          <a:xfrm>
            <a:off x="2055813" y="5570538"/>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dirty="0">
                <a:latin typeface="+mn-lt"/>
                <a:ea typeface="Verdana" pitchFamily="34" charset="0"/>
                <a:cs typeface="Verdana" pitchFamily="34" charset="0"/>
              </a:rPr>
              <a:t>Scheduled to be compulsory Jan/2019</a:t>
            </a:r>
          </a:p>
        </p:txBody>
      </p:sp>
      <p:sp>
        <p:nvSpPr>
          <p:cNvPr id="45" name="Rechteck 44">
            <a:extLst>
              <a:ext uri="{FF2B5EF4-FFF2-40B4-BE49-F238E27FC236}">
                <a16:creationId xmlns:a16="http://schemas.microsoft.com/office/drawing/2014/main" id="{962C172D-48FC-A142-B326-43885F1DDB1B}"/>
              </a:ext>
            </a:extLst>
          </p:cNvPr>
          <p:cNvSpPr/>
          <p:nvPr/>
        </p:nvSpPr>
        <p:spPr bwMode="auto">
          <a:xfrm>
            <a:off x="5508625" y="3011488"/>
            <a:ext cx="3384550" cy="3009900"/>
          </a:xfrm>
          <a:prstGeom prst="rect">
            <a:avLst/>
          </a:prstGeom>
          <a:solidFill>
            <a:schemeClr val="bg2"/>
          </a:solidFill>
          <a:ln w="9525">
            <a:noFill/>
            <a:miter lim="800000"/>
            <a:headEnd/>
            <a:tailEnd/>
          </a:ln>
        </p:spPr>
        <p:txBody>
          <a:bodyPr lIns="72000" tIns="72000" rIns="72000" bIns="72000" anchor="ctr"/>
          <a:lstStyle/>
          <a:p>
            <a:pPr algn="ctr">
              <a:defRPr/>
            </a:pPr>
            <a:endParaRPr lang="de-DE" sz="1600" dirty="0">
              <a:latin typeface="+mn-lt"/>
              <a:ea typeface="Verdana" pitchFamily="34" charset="0"/>
              <a:cs typeface="Verdana" pitchFamily="34" charset="0"/>
            </a:endParaRPr>
          </a:p>
        </p:txBody>
      </p:sp>
      <p:sp>
        <p:nvSpPr>
          <p:cNvPr id="46" name="Rechteck 45">
            <a:extLst>
              <a:ext uri="{FF2B5EF4-FFF2-40B4-BE49-F238E27FC236}">
                <a16:creationId xmlns:a16="http://schemas.microsoft.com/office/drawing/2014/main" id="{E6B9439B-ABB6-C848-B5E4-4116D6484C1E}"/>
              </a:ext>
            </a:extLst>
          </p:cNvPr>
          <p:cNvSpPr/>
          <p:nvPr/>
        </p:nvSpPr>
        <p:spPr bwMode="auto">
          <a:xfrm>
            <a:off x="2055813" y="1268413"/>
            <a:ext cx="6837362" cy="1547812"/>
          </a:xfrm>
          <a:prstGeom prst="rect">
            <a:avLst/>
          </a:prstGeom>
          <a:solidFill>
            <a:schemeClr val="accent4">
              <a:lumMod val="40000"/>
              <a:lumOff val="60000"/>
            </a:schemeClr>
          </a:solidFill>
          <a:ln w="19050">
            <a:noFill/>
            <a:miter lim="800000"/>
            <a:headEnd/>
            <a:tailEnd/>
          </a:ln>
        </p:spPr>
        <p:txBody>
          <a:bodyPr lIns="108000" tIns="72000" rIns="72000" bIns="72000" anchor="ctr"/>
          <a:lstStyle/>
          <a:p>
            <a:pPr>
              <a:defRPr/>
            </a:pPr>
            <a:r>
              <a:rPr lang="en-US" sz="1300" dirty="0">
                <a:latin typeface="Verdana" panose="020B0604030504040204" pitchFamily="34" charset="0"/>
              </a:rPr>
              <a:t>The Brazilian Driver´s License was announced to be made as </a:t>
            </a:r>
            <a:r>
              <a:rPr lang="en-US" sz="1300" dirty="0" err="1">
                <a:latin typeface="Verdana" panose="020B0604030504040204" pitchFamily="34" charset="0"/>
              </a:rPr>
              <a:t>Policarbonate</a:t>
            </a:r>
            <a:r>
              <a:rPr lang="en-US" sz="1300" dirty="0">
                <a:latin typeface="Verdana" panose="020B0604030504040204" pitchFamily="34" charset="0"/>
              </a:rPr>
              <a:t> card with a CIPURSE chip. The document presently issued in paper presents a major change and it is based on a pure NFC interface to facilitate inspection and control</a:t>
            </a:r>
          </a:p>
        </p:txBody>
      </p:sp>
      <p:sp>
        <p:nvSpPr>
          <p:cNvPr id="47" name="Rechteck 46">
            <a:extLst>
              <a:ext uri="{FF2B5EF4-FFF2-40B4-BE49-F238E27FC236}">
                <a16:creationId xmlns:a16="http://schemas.microsoft.com/office/drawing/2014/main" id="{1F1DE2CE-06C6-C544-99CF-E137B94658CA}"/>
              </a:ext>
            </a:extLst>
          </p:cNvPr>
          <p:cNvSpPr/>
          <p:nvPr/>
        </p:nvSpPr>
        <p:spPr bwMode="auto">
          <a:xfrm>
            <a:off x="250825" y="3011488"/>
            <a:ext cx="1735138" cy="458787"/>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Volume</a:t>
            </a:r>
            <a:endParaRPr lang="de-DE" sz="1200" dirty="0">
              <a:latin typeface="+mn-lt"/>
              <a:ea typeface="Verdana" pitchFamily="34" charset="0"/>
              <a:cs typeface="Verdana" pitchFamily="34" charset="0"/>
            </a:endParaRPr>
          </a:p>
        </p:txBody>
      </p:sp>
      <p:sp>
        <p:nvSpPr>
          <p:cNvPr id="48" name="Rechteck 47">
            <a:extLst>
              <a:ext uri="{FF2B5EF4-FFF2-40B4-BE49-F238E27FC236}">
                <a16:creationId xmlns:a16="http://schemas.microsoft.com/office/drawing/2014/main" id="{C23F5CAD-F512-BB4F-BA89-2FE39FAEC4EA}"/>
              </a:ext>
            </a:extLst>
          </p:cNvPr>
          <p:cNvSpPr/>
          <p:nvPr/>
        </p:nvSpPr>
        <p:spPr bwMode="auto">
          <a:xfrm>
            <a:off x="2055813" y="3011488"/>
            <a:ext cx="3382962" cy="458787"/>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dirty="0">
                <a:latin typeface="+mn-lt"/>
                <a:ea typeface="Verdana" pitchFamily="34" charset="0"/>
                <a:cs typeface="Verdana" pitchFamily="34" charset="0"/>
              </a:rPr>
              <a:t>66M cards</a:t>
            </a:r>
          </a:p>
        </p:txBody>
      </p:sp>
      <p:sp>
        <p:nvSpPr>
          <p:cNvPr id="49" name="Rechteck 48">
            <a:extLst>
              <a:ext uri="{FF2B5EF4-FFF2-40B4-BE49-F238E27FC236}">
                <a16:creationId xmlns:a16="http://schemas.microsoft.com/office/drawing/2014/main" id="{E2FF4331-7F44-7D4C-BA8E-3DE12865ED1C}"/>
              </a:ext>
            </a:extLst>
          </p:cNvPr>
          <p:cNvSpPr/>
          <p:nvPr/>
        </p:nvSpPr>
        <p:spPr bwMode="auto">
          <a:xfrm>
            <a:off x="250825" y="3492500"/>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Scheme operator</a:t>
            </a:r>
            <a:endParaRPr lang="de-DE" sz="1200" dirty="0">
              <a:latin typeface="+mn-lt"/>
              <a:ea typeface="Verdana" pitchFamily="34" charset="0"/>
              <a:cs typeface="Verdana" pitchFamily="34" charset="0"/>
            </a:endParaRPr>
          </a:p>
        </p:txBody>
      </p:sp>
      <p:sp>
        <p:nvSpPr>
          <p:cNvPr id="50" name="Rechteck 49">
            <a:extLst>
              <a:ext uri="{FF2B5EF4-FFF2-40B4-BE49-F238E27FC236}">
                <a16:creationId xmlns:a16="http://schemas.microsoft.com/office/drawing/2014/main" id="{DDD59DFD-1276-854E-9C78-C0CAEE651319}"/>
              </a:ext>
            </a:extLst>
          </p:cNvPr>
          <p:cNvSpPr/>
          <p:nvPr/>
        </p:nvSpPr>
        <p:spPr bwMode="auto">
          <a:xfrm>
            <a:off x="2055813" y="3492500"/>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dirty="0">
                <a:latin typeface="+mn-lt"/>
                <a:ea typeface="Verdana" pitchFamily="34" charset="0"/>
                <a:cs typeface="Verdana" pitchFamily="34" charset="0"/>
              </a:rPr>
              <a:t>DENATRAN</a:t>
            </a:r>
          </a:p>
        </p:txBody>
      </p:sp>
      <p:sp>
        <p:nvSpPr>
          <p:cNvPr id="51" name="Rechteck 50">
            <a:extLst>
              <a:ext uri="{FF2B5EF4-FFF2-40B4-BE49-F238E27FC236}">
                <a16:creationId xmlns:a16="http://schemas.microsoft.com/office/drawing/2014/main" id="{9E6927EC-EE10-EF4D-B64A-A6988F05DDA9}"/>
              </a:ext>
            </a:extLst>
          </p:cNvPr>
          <p:cNvSpPr/>
          <p:nvPr/>
        </p:nvSpPr>
        <p:spPr bwMode="auto">
          <a:xfrm>
            <a:off x="250825" y="3975100"/>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System integrator</a:t>
            </a:r>
            <a:endParaRPr lang="de-DE" sz="1200" dirty="0">
              <a:latin typeface="+mn-lt"/>
              <a:ea typeface="Verdana" pitchFamily="34" charset="0"/>
              <a:cs typeface="Verdana" pitchFamily="34" charset="0"/>
            </a:endParaRPr>
          </a:p>
        </p:txBody>
      </p:sp>
      <p:sp>
        <p:nvSpPr>
          <p:cNvPr id="52" name="Rechteck 51">
            <a:extLst>
              <a:ext uri="{FF2B5EF4-FFF2-40B4-BE49-F238E27FC236}">
                <a16:creationId xmlns:a16="http://schemas.microsoft.com/office/drawing/2014/main" id="{AB47DFC1-083E-E34B-AE48-5C73FBFF6E60}"/>
              </a:ext>
            </a:extLst>
          </p:cNvPr>
          <p:cNvSpPr/>
          <p:nvPr/>
        </p:nvSpPr>
        <p:spPr bwMode="auto">
          <a:xfrm>
            <a:off x="2055813" y="3975100"/>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dirty="0">
                <a:latin typeface="+mn-lt"/>
                <a:ea typeface="Verdana" pitchFamily="34" charset="0"/>
                <a:cs typeface="Verdana" pitchFamily="34" charset="0"/>
              </a:rPr>
              <a:t>SERPRO</a:t>
            </a:r>
          </a:p>
        </p:txBody>
      </p:sp>
      <p:sp>
        <p:nvSpPr>
          <p:cNvPr id="53" name="Rechteck 52">
            <a:extLst>
              <a:ext uri="{FF2B5EF4-FFF2-40B4-BE49-F238E27FC236}">
                <a16:creationId xmlns:a16="http://schemas.microsoft.com/office/drawing/2014/main" id="{4CBE0649-1E2C-2D43-898D-98D45D731B16}"/>
              </a:ext>
            </a:extLst>
          </p:cNvPr>
          <p:cNvSpPr/>
          <p:nvPr/>
        </p:nvSpPr>
        <p:spPr bwMode="auto">
          <a:xfrm>
            <a:off x="250825" y="4457700"/>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Card Supplier</a:t>
            </a:r>
            <a:endParaRPr lang="de-DE" sz="1200" dirty="0">
              <a:latin typeface="+mn-lt"/>
              <a:ea typeface="Verdana" pitchFamily="34" charset="0"/>
              <a:cs typeface="Verdana" pitchFamily="34" charset="0"/>
            </a:endParaRPr>
          </a:p>
        </p:txBody>
      </p:sp>
      <p:sp>
        <p:nvSpPr>
          <p:cNvPr id="54" name="Rechteck 53">
            <a:extLst>
              <a:ext uri="{FF2B5EF4-FFF2-40B4-BE49-F238E27FC236}">
                <a16:creationId xmlns:a16="http://schemas.microsoft.com/office/drawing/2014/main" id="{2BEDE98C-C208-084A-85FD-5BA5D39700FB}"/>
              </a:ext>
            </a:extLst>
          </p:cNvPr>
          <p:cNvSpPr/>
          <p:nvPr/>
        </p:nvSpPr>
        <p:spPr bwMode="auto">
          <a:xfrm>
            <a:off x="2055813" y="4457700"/>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dirty="0">
                <a:latin typeface="+mn-lt"/>
                <a:ea typeface="Verdana" pitchFamily="34" charset="0"/>
                <a:cs typeface="Verdana" pitchFamily="34" charset="0"/>
              </a:rPr>
              <a:t>Several</a:t>
            </a:r>
          </a:p>
        </p:txBody>
      </p:sp>
      <p:sp>
        <p:nvSpPr>
          <p:cNvPr id="55" name="Rechteck 54">
            <a:extLst>
              <a:ext uri="{FF2B5EF4-FFF2-40B4-BE49-F238E27FC236}">
                <a16:creationId xmlns:a16="http://schemas.microsoft.com/office/drawing/2014/main" id="{42A9BDF2-F4C2-5241-9CC3-91BE6DF70D29}"/>
              </a:ext>
            </a:extLst>
          </p:cNvPr>
          <p:cNvSpPr/>
          <p:nvPr/>
        </p:nvSpPr>
        <p:spPr bwMode="auto">
          <a:xfrm>
            <a:off x="250825" y="4940300"/>
            <a:ext cx="1735138" cy="608013"/>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Infineon Products</a:t>
            </a:r>
          </a:p>
        </p:txBody>
      </p:sp>
      <p:sp>
        <p:nvSpPr>
          <p:cNvPr id="56" name="Rechteck 55">
            <a:extLst>
              <a:ext uri="{FF2B5EF4-FFF2-40B4-BE49-F238E27FC236}">
                <a16:creationId xmlns:a16="http://schemas.microsoft.com/office/drawing/2014/main" id="{FE154021-DE10-4341-934D-D2EB252EA1DB}"/>
              </a:ext>
            </a:extLst>
          </p:cNvPr>
          <p:cNvSpPr/>
          <p:nvPr/>
        </p:nvSpPr>
        <p:spPr bwMode="auto">
          <a:xfrm>
            <a:off x="2055813" y="4940300"/>
            <a:ext cx="3382962" cy="608013"/>
          </a:xfrm>
          <a:prstGeom prst="rect">
            <a:avLst/>
          </a:prstGeom>
          <a:solidFill>
            <a:schemeClr val="bg2"/>
          </a:solidFill>
          <a:ln w="9525">
            <a:noFill/>
            <a:miter lim="800000"/>
            <a:headEnd/>
            <a:tailEnd/>
          </a:ln>
        </p:spPr>
        <p:txBody>
          <a:bodyPr lIns="72000" tIns="72000" rIns="72000" bIns="72000" anchor="ctr"/>
          <a:lstStyle/>
          <a:p>
            <a:pPr marL="171450" indent="-171450">
              <a:buClr>
                <a:schemeClr val="accent1"/>
              </a:buClr>
              <a:buSzPct val="120000"/>
              <a:buFont typeface="Arial" panose="020B0604020202020204" pitchFamily="34" charset="0"/>
              <a:buChar char="›"/>
              <a:defRPr/>
            </a:pPr>
            <a:r>
              <a:rPr lang="en-US" sz="1200" dirty="0" err="1">
                <a:latin typeface="+mn-lt"/>
                <a:ea typeface="Verdana" pitchFamily="34" charset="0"/>
                <a:cs typeface="Verdana" pitchFamily="34" charset="0"/>
              </a:rPr>
              <a:t>CIPURSE™Security</a:t>
            </a:r>
            <a:r>
              <a:rPr lang="en-US" sz="1200" dirty="0">
                <a:latin typeface="+mn-lt"/>
                <a:ea typeface="Verdana" pitchFamily="34" charset="0"/>
                <a:cs typeface="Verdana" pitchFamily="34" charset="0"/>
              </a:rPr>
              <a:t> Controller for ID</a:t>
            </a:r>
          </a:p>
          <a:p>
            <a:pPr marL="171450" indent="-171450">
              <a:buClr>
                <a:schemeClr val="accent1"/>
              </a:buClr>
              <a:buSzPct val="120000"/>
              <a:buFont typeface="Arial" panose="020B0604020202020204" pitchFamily="34" charset="0"/>
              <a:buChar char="›"/>
              <a:defRPr/>
            </a:pPr>
            <a:r>
              <a:rPr lang="en-US" sz="1200" dirty="0">
                <a:latin typeface="+mn-lt"/>
                <a:ea typeface="Verdana" pitchFamily="34" charset="0"/>
                <a:cs typeface="Verdana" pitchFamily="34" charset="0"/>
              </a:rPr>
              <a:t>CIPURSE SAM card issuance</a:t>
            </a:r>
          </a:p>
        </p:txBody>
      </p:sp>
      <p:pic>
        <p:nvPicPr>
          <p:cNvPr id="58385" name="Picture 2" descr="C:\Users\GuimarLu\Documents\_IFSA\Brasil\DENATRAN\Projeto\Docs_Apoio\Imagens\v_7\07_CNH_2017_v7_legenda_complet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8625" y="3259138"/>
            <a:ext cx="338455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6" name="Date Placeholder 3"/>
          <p:cNvSpPr>
            <a:spLocks noGrp="1" noChangeArrowheads="1"/>
          </p:cNvSpPr>
          <p:nvPr>
            <p:ph type="dt" sz="quarter" idx="11"/>
          </p:nvPr>
        </p:nvSpPr>
        <p:spPr bwMode="auto">
          <a:xfrm>
            <a:off x="4284663" y="6553200"/>
            <a:ext cx="57467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fr-FR" altLang="fr-FR" sz="800">
                <a:solidFill>
                  <a:schemeClr val="accent2"/>
                </a:solidFill>
                <a:latin typeface="Verdana" pitchFamily="34" charset="0"/>
              </a:rPr>
              <a:t>Abril de 2018</a:t>
            </a:r>
            <a:endParaRPr lang="pt-BR" altLang="fr-FR" sz="800">
              <a:solidFill>
                <a:schemeClr val="accent2"/>
              </a:solidFill>
              <a:latin typeface="Verdana" pitchFamily="34" charset="0"/>
            </a:endParaRPr>
          </a:p>
        </p:txBody>
      </p:sp>
      <p:sp>
        <p:nvSpPr>
          <p:cNvPr id="58387" name="Footer Placeholder 4"/>
          <p:cNvSpPr>
            <a:spLocks noGrp="1" noChangeArrowheads="1"/>
          </p:cNvSpPr>
          <p:nvPr>
            <p:ph type="ftr" sz="quarter" idx="12"/>
          </p:nvPr>
        </p:nvSpPr>
        <p:spPr bwMode="auto">
          <a:xfrm>
            <a:off x="8315325" y="6553200"/>
            <a:ext cx="2889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0"/>
              </a:spcBef>
              <a:spcAft>
                <a:spcPct val="0"/>
              </a:spcAft>
            </a:pPr>
            <a:r>
              <a:rPr lang="en-US" altLang="en-US" sz="1600">
                <a:solidFill>
                  <a:schemeClr val="bg1"/>
                </a:solidFill>
                <a:latin typeface="Verdana" pitchFamily="34" charset="0"/>
              </a:rPr>
              <a:t>OSPT &amp; CIPURSE Copyright 2018- Confidential</a:t>
            </a:r>
            <a:endParaRPr lang="pt-BR" altLang="en-US" sz="1600">
              <a:solidFill>
                <a:schemeClr val="bg1"/>
              </a:solidFill>
              <a:latin typeface="Verdana" pitchFamily="34" charset="0"/>
            </a:endParaRPr>
          </a:p>
        </p:txBody>
      </p:sp>
      <p:sp>
        <p:nvSpPr>
          <p:cNvPr id="58388" name="Slide Number Placeholder 5"/>
          <p:cNvSpPr>
            <a:spLocks noGrp="1" noChangeArrowheads="1"/>
          </p:cNvSpPr>
          <p:nvPr>
            <p:ph type="sldNum" sz="quarter" idx="10"/>
          </p:nvPr>
        </p:nvSpPr>
        <p:spPr bwMode="auto">
          <a:xfrm>
            <a:off x="250825" y="6553200"/>
            <a:ext cx="28733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fld id="{BEBAB68E-1187-44C7-8FA0-CCFB395E4667}" type="slidenum">
              <a:rPr lang="pt-BR" altLang="fr-FR" sz="1600">
                <a:solidFill>
                  <a:schemeClr val="bg1"/>
                </a:solidFill>
                <a:latin typeface="Verdana" pitchFamily="34" charset="0"/>
              </a:rPr>
              <a:pPr algn="l"/>
              <a:t>33</a:t>
            </a:fld>
            <a:endParaRPr lang="pt-BR" altLang="fr-FR" sz="1600">
              <a:solidFill>
                <a:schemeClr val="bg1"/>
              </a:solidFill>
              <a:latin typeface="Verdana"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F073F85-317B-764F-8A82-1A8C15A65992}"/>
              </a:ext>
            </a:extLst>
          </p:cNvPr>
          <p:cNvSpPr/>
          <p:nvPr/>
        </p:nvSpPr>
        <p:spPr>
          <a:xfrm>
            <a:off x="5724525" y="1476375"/>
            <a:ext cx="1377950" cy="1412875"/>
          </a:xfrm>
          <a:prstGeom prst="ellipse">
            <a:avLst/>
          </a:prstGeom>
          <a:solidFill>
            <a:schemeClr val="tx2">
              <a:lumMod val="50000"/>
              <a:lumOff val="50000"/>
            </a:schemeClr>
          </a:solidFill>
          <a:ln w="158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sz="1800" dirty="0">
              <a:solidFill>
                <a:srgbClr val="FFFFFF"/>
              </a:solidFill>
            </a:endParaRPr>
          </a:p>
        </p:txBody>
      </p:sp>
      <p:sp>
        <p:nvSpPr>
          <p:cNvPr id="9" name="Oval 8">
            <a:extLst>
              <a:ext uri="{FF2B5EF4-FFF2-40B4-BE49-F238E27FC236}">
                <a16:creationId xmlns:a16="http://schemas.microsoft.com/office/drawing/2014/main" id="{65E146B0-37B9-0444-B3AC-684289D8DD84}"/>
              </a:ext>
            </a:extLst>
          </p:cNvPr>
          <p:cNvSpPr/>
          <p:nvPr/>
        </p:nvSpPr>
        <p:spPr>
          <a:xfrm>
            <a:off x="6492875" y="1911350"/>
            <a:ext cx="974725" cy="952500"/>
          </a:xfrm>
          <a:prstGeom prst="ellipse">
            <a:avLst/>
          </a:prstGeom>
          <a:solidFill>
            <a:schemeClr val="accent4">
              <a:lumMod val="75000"/>
            </a:schemeClr>
          </a:solidFill>
          <a:ln w="158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sz="1800">
              <a:solidFill>
                <a:srgbClr val="FFFFFF"/>
              </a:solidFill>
            </a:endParaRPr>
          </a:p>
        </p:txBody>
      </p:sp>
      <p:sp>
        <p:nvSpPr>
          <p:cNvPr id="10" name="Oval 9">
            <a:extLst>
              <a:ext uri="{FF2B5EF4-FFF2-40B4-BE49-F238E27FC236}">
                <a16:creationId xmlns:a16="http://schemas.microsoft.com/office/drawing/2014/main" id="{0C39E800-6A33-4341-BDD1-585364B20714}"/>
              </a:ext>
            </a:extLst>
          </p:cNvPr>
          <p:cNvSpPr/>
          <p:nvPr/>
        </p:nvSpPr>
        <p:spPr>
          <a:xfrm>
            <a:off x="6323013" y="2379663"/>
            <a:ext cx="757237" cy="754062"/>
          </a:xfrm>
          <a:prstGeom prst="ellipse">
            <a:avLst/>
          </a:prstGeom>
          <a:solidFill>
            <a:schemeClr val="accent6">
              <a:lumMod val="60000"/>
              <a:lumOff val="40000"/>
            </a:schemeClr>
          </a:solidFill>
          <a:ln w="158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sz="1800" dirty="0">
              <a:solidFill>
                <a:srgbClr val="FFFFFF"/>
              </a:solidFill>
            </a:endParaRPr>
          </a:p>
        </p:txBody>
      </p:sp>
      <p:graphicFrame>
        <p:nvGraphicFramePr>
          <p:cNvPr id="11" name="Diagram 10">
            <a:extLst>
              <a:ext uri="{FF2B5EF4-FFF2-40B4-BE49-F238E27FC236}">
                <a16:creationId xmlns:a16="http://schemas.microsoft.com/office/drawing/2014/main" id="{A390E4FA-826C-624A-A89F-17C54F6A687F}"/>
              </a:ext>
            </a:extLst>
          </p:cNvPr>
          <p:cNvGraphicFramePr/>
          <p:nvPr/>
        </p:nvGraphicFramePr>
        <p:xfrm>
          <a:off x="2427370" y="1425998"/>
          <a:ext cx="1997378" cy="1924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e 3">
            <a:extLst>
              <a:ext uri="{FF2B5EF4-FFF2-40B4-BE49-F238E27FC236}">
                <a16:creationId xmlns:a16="http://schemas.microsoft.com/office/drawing/2014/main" id="{DC195FAD-AF96-5A4C-91A2-CABAA694749E}"/>
              </a:ext>
            </a:extLst>
          </p:cNvPr>
          <p:cNvGraphicFramePr>
            <a:graphicFrameLocks noGrp="1"/>
          </p:cNvGraphicFramePr>
          <p:nvPr/>
        </p:nvGraphicFramePr>
        <p:xfrm>
          <a:off x="1133475" y="3192463"/>
          <a:ext cx="7050088" cy="2232025"/>
        </p:xfrm>
        <a:graphic>
          <a:graphicData uri="http://schemas.openxmlformats.org/drawingml/2006/table">
            <a:tbl>
              <a:tblPr firstRow="1" bandRow="1">
                <a:tableStyleId>{0505E3EF-67EA-436B-97B2-0124C06EBD24}</a:tableStyleId>
              </a:tblPr>
              <a:tblGrid>
                <a:gridCol w="3525044">
                  <a:extLst>
                    <a:ext uri="{9D8B030D-6E8A-4147-A177-3AD203B41FA5}">
                      <a16:colId xmlns:a16="http://schemas.microsoft.com/office/drawing/2014/main" val="20000"/>
                    </a:ext>
                  </a:extLst>
                </a:gridCol>
                <a:gridCol w="3525044">
                  <a:extLst>
                    <a:ext uri="{9D8B030D-6E8A-4147-A177-3AD203B41FA5}">
                      <a16:colId xmlns:a16="http://schemas.microsoft.com/office/drawing/2014/main" val="20001"/>
                    </a:ext>
                  </a:extLst>
                </a:gridCol>
              </a:tblGrid>
              <a:tr h="428980">
                <a:tc>
                  <a:txBody>
                    <a:bodyPr/>
                    <a:lstStyle/>
                    <a:p>
                      <a:pPr lvl="0"/>
                      <a:r>
                        <a:rPr lang="de-DE" sz="1200" b="0" dirty="0">
                          <a:solidFill>
                            <a:schemeClr val="tx1"/>
                          </a:solidFill>
                          <a:latin typeface="Trebuchet MS" panose="020B0603020202020204" pitchFamily="34" charset="0"/>
                        </a:rPr>
                        <a:t>CIPURSE profiles have a consistent design</a:t>
                      </a:r>
                      <a:endParaRPr lang="en-GB" sz="1200" b="0" dirty="0">
                        <a:solidFill>
                          <a:schemeClr val="tx1"/>
                        </a:solidFill>
                        <a:latin typeface="Trebuchet MS" panose="020B0603020202020204" pitchFamily="34" charset="0"/>
                      </a:endParaRPr>
                    </a:p>
                  </a:txBody>
                  <a:tcPr marL="68580" marR="68580" marT="34295" marB="34295">
                    <a:solidFill>
                      <a:schemeClr val="bg1"/>
                    </a:solidFill>
                  </a:tcPr>
                </a:tc>
                <a:tc>
                  <a:txBody>
                    <a:bodyPr/>
                    <a:lstStyle/>
                    <a:p>
                      <a:pPr lvl="0" algn="l"/>
                      <a:r>
                        <a:rPr lang="en-US" sz="1200" b="0" dirty="0">
                          <a:solidFill>
                            <a:schemeClr val="tx1"/>
                          </a:solidFill>
                          <a:latin typeface="Trebuchet MS" panose="020B0603020202020204" pitchFamily="34" charset="0"/>
                        </a:rPr>
                        <a:t>Product levels have different memory structures </a:t>
                      </a:r>
                      <a:endParaRPr lang="en-GB" sz="1200" b="0" dirty="0">
                        <a:solidFill>
                          <a:schemeClr val="tx1"/>
                        </a:solidFill>
                        <a:latin typeface="Trebuchet MS" panose="020B0603020202020204" pitchFamily="34" charset="0"/>
                      </a:endParaRPr>
                    </a:p>
                  </a:txBody>
                  <a:tcPr marL="68580" marR="68580" marT="34295" marB="34295">
                    <a:solidFill>
                      <a:schemeClr val="bg1"/>
                    </a:solidFill>
                  </a:tcPr>
                </a:tc>
                <a:extLst>
                  <a:ext uri="{0D108BD9-81ED-4DB2-BD59-A6C34878D82A}">
                    <a16:rowId xmlns:a16="http://schemas.microsoft.com/office/drawing/2014/main" val="10000"/>
                  </a:ext>
                </a:extLst>
              </a:tr>
              <a:tr h="3060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dirty="0">
                          <a:solidFill>
                            <a:schemeClr val="tx1"/>
                          </a:solidFill>
                          <a:latin typeface="Trebuchet MS" panose="020B0603020202020204" pitchFamily="34" charset="0"/>
                        </a:rPr>
                        <a:t>CIPURSE profiles are scalable</a:t>
                      </a:r>
                      <a:endParaRPr lang="en-GB" sz="1200" b="0" dirty="0">
                        <a:solidFill>
                          <a:schemeClr val="tx1"/>
                        </a:solidFill>
                        <a:latin typeface="Trebuchet MS" panose="020B0603020202020204" pitchFamily="34" charset="0"/>
                      </a:endParaRPr>
                    </a:p>
                  </a:txBody>
                  <a:tcPr marL="68580" marR="68580" marT="34295" marB="34295">
                    <a:solidFill>
                      <a:schemeClr val="bg1"/>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1200" b="0" dirty="0">
                          <a:solidFill>
                            <a:schemeClr val="tx1"/>
                          </a:solidFill>
                          <a:latin typeface="Trebuchet MS" panose="020B0603020202020204" pitchFamily="34" charset="0"/>
                        </a:rPr>
                        <a:t>Solutions are NOT scalable</a:t>
                      </a:r>
                      <a:endParaRPr lang="en-GB" sz="1200" b="0" dirty="0">
                        <a:solidFill>
                          <a:schemeClr val="tx1"/>
                        </a:solidFill>
                        <a:latin typeface="Trebuchet MS" panose="020B0603020202020204" pitchFamily="34" charset="0"/>
                      </a:endParaRPr>
                    </a:p>
                  </a:txBody>
                  <a:tcPr marL="68580" marR="68580" marT="34295" marB="34295">
                    <a:solidFill>
                      <a:schemeClr val="bg1"/>
                    </a:solidFill>
                  </a:tcPr>
                </a:tc>
                <a:extLst>
                  <a:ext uri="{0D108BD9-81ED-4DB2-BD59-A6C34878D82A}">
                    <a16:rowId xmlns:a16="http://schemas.microsoft.com/office/drawing/2014/main" val="10001"/>
                  </a:ext>
                </a:extLst>
              </a:tr>
              <a:tr h="4344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Trebuchet MS" panose="020B0603020202020204" pitchFamily="34" charset="0"/>
                        </a:rPr>
                        <a:t>All specification levels use same memory structure/command set/algorithm/protocol</a:t>
                      </a:r>
                      <a:endParaRPr lang="en-GB" sz="1200" b="0" dirty="0">
                        <a:solidFill>
                          <a:schemeClr val="tx1"/>
                        </a:solidFill>
                        <a:latin typeface="Trebuchet MS" panose="020B0603020202020204" pitchFamily="34" charset="0"/>
                      </a:endParaRPr>
                    </a:p>
                  </a:txBody>
                  <a:tcPr marL="68580" marR="68580" marT="34295" marB="34295">
                    <a:solidFill>
                      <a:schemeClr val="bg1"/>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Trebuchet MS" panose="020B0603020202020204" pitchFamily="34" charset="0"/>
                        </a:rPr>
                        <a:t>Different communication standards are used [e.g. ISO 14443-3 and ISO 14443-4]</a:t>
                      </a:r>
                      <a:endParaRPr lang="en-GB" sz="1200" b="0" dirty="0">
                        <a:solidFill>
                          <a:schemeClr val="tx1"/>
                        </a:solidFill>
                        <a:latin typeface="Trebuchet MS" panose="020B0603020202020204" pitchFamily="34" charset="0"/>
                      </a:endParaRPr>
                    </a:p>
                  </a:txBody>
                  <a:tcPr marL="68580" marR="68580" marT="34295" marB="34295">
                    <a:solidFill>
                      <a:schemeClr val="bg1"/>
                    </a:solidFill>
                  </a:tcPr>
                </a:tc>
                <a:extLst>
                  <a:ext uri="{0D108BD9-81ED-4DB2-BD59-A6C34878D82A}">
                    <a16:rowId xmlns:a16="http://schemas.microsoft.com/office/drawing/2014/main" val="10002"/>
                  </a:ext>
                </a:extLst>
              </a:tr>
              <a:tr h="4452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Trebuchet MS" panose="020B0603020202020204" pitchFamily="34" charset="0"/>
                        </a:rPr>
                        <a:t>CIPURSE guarantees coexistence of different ticket types in the same system</a:t>
                      </a:r>
                    </a:p>
                  </a:txBody>
                  <a:tcPr marL="68580" marR="68580" marT="34295" marB="34295">
                    <a:solidFill>
                      <a:schemeClr val="bg1"/>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Trebuchet MS" panose="020B0603020202020204" pitchFamily="34" charset="0"/>
                        </a:rPr>
                        <a:t>Security algorithms and command sets are different throughout the product levels</a:t>
                      </a:r>
                      <a:endParaRPr lang="en-GB" sz="1200" b="0" dirty="0">
                        <a:solidFill>
                          <a:schemeClr val="tx1"/>
                        </a:solidFill>
                        <a:latin typeface="Trebuchet MS" panose="020B0603020202020204" pitchFamily="34" charset="0"/>
                      </a:endParaRPr>
                    </a:p>
                  </a:txBody>
                  <a:tcPr marL="68580" marR="68580" marT="34295" marB="34295">
                    <a:solidFill>
                      <a:schemeClr val="bg1"/>
                    </a:solidFill>
                  </a:tcPr>
                </a:tc>
                <a:extLst>
                  <a:ext uri="{0D108BD9-81ED-4DB2-BD59-A6C34878D82A}">
                    <a16:rowId xmlns:a16="http://schemas.microsoft.com/office/drawing/2014/main" val="10003"/>
                  </a:ext>
                </a:extLst>
              </a:tr>
              <a:tr h="6173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Trebuchet MS" panose="020B0603020202020204" pitchFamily="34" charset="0"/>
                        </a:rPr>
                        <a:t>CIPURSE allows switching between ticket types and form factors</a:t>
                      </a:r>
                      <a:endParaRPr lang="en-GB" sz="1200" b="0" dirty="0">
                        <a:solidFill>
                          <a:schemeClr val="tx1"/>
                        </a:solidFill>
                        <a:latin typeface="Trebuchet MS" panose="020B0603020202020204" pitchFamily="34" charset="0"/>
                      </a:endParaRPr>
                    </a:p>
                    <a:p>
                      <a:endParaRPr lang="en-GB" sz="1200" b="0" dirty="0">
                        <a:solidFill>
                          <a:schemeClr val="tx1"/>
                        </a:solidFill>
                        <a:latin typeface="Trebuchet MS" panose="020B0603020202020204" pitchFamily="34" charset="0"/>
                      </a:endParaRPr>
                    </a:p>
                  </a:txBody>
                  <a:tcPr marL="68580" marR="68580" marT="34295" marB="34295">
                    <a:solidFill>
                      <a:schemeClr val="bg1"/>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1200" b="0" dirty="0">
                          <a:solidFill>
                            <a:schemeClr val="tx1"/>
                          </a:solidFill>
                          <a:latin typeface="Trebuchet MS" panose="020B0603020202020204" pitchFamily="34" charset="0"/>
                        </a:rPr>
                        <a:t>Can‘t use different products in the same transportation ecosystem without (expensive) software &amp;/or hardware changes</a:t>
                      </a:r>
                      <a:endParaRPr lang="en-GB" sz="1200" b="0" dirty="0">
                        <a:solidFill>
                          <a:schemeClr val="tx1"/>
                        </a:solidFill>
                        <a:latin typeface="Trebuchet MS" panose="020B0603020202020204" pitchFamily="34" charset="0"/>
                      </a:endParaRPr>
                    </a:p>
                  </a:txBody>
                  <a:tcPr marL="68580" marR="68580" marT="34295" marB="34295">
                    <a:solidFill>
                      <a:schemeClr val="bg1"/>
                    </a:solidFill>
                  </a:tcPr>
                </a:tc>
                <a:extLst>
                  <a:ext uri="{0D108BD9-81ED-4DB2-BD59-A6C34878D82A}">
                    <a16:rowId xmlns:a16="http://schemas.microsoft.com/office/drawing/2014/main" val="10004"/>
                  </a:ext>
                </a:extLst>
              </a:tr>
            </a:tbl>
          </a:graphicData>
        </a:graphic>
      </p:graphicFrame>
      <p:sp>
        <p:nvSpPr>
          <p:cNvPr id="21529" name="Title 1"/>
          <p:cNvSpPr txBox="1">
            <a:spLocks/>
          </p:cNvSpPr>
          <p:nvPr/>
        </p:nvSpPr>
        <p:spPr bwMode="auto">
          <a:xfrm>
            <a:off x="477838" y="314325"/>
            <a:ext cx="6223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lstStyle>
            <a:lvl1pPr>
              <a:spcBef>
                <a:spcPct val="20000"/>
              </a:spcBef>
              <a:buClr>
                <a:srgbClr val="F15C22"/>
              </a:buClr>
              <a:buSzPct val="80000"/>
              <a:buFont typeface="Wingdings" pitchFamily="2" charset="2"/>
              <a:buChar char="§"/>
              <a:defRPr sz="2200">
                <a:solidFill>
                  <a:schemeClr val="tx1"/>
                </a:solidFill>
                <a:latin typeface="Trebuchet MS" pitchFamily="34" charset="0"/>
                <a:ea typeface="ＭＳ Ｐゴシック" pitchFamily="34" charset="-128"/>
                <a:cs typeface="Trebuchet MS" pitchFamily="34" charset="0"/>
              </a:defRPr>
            </a:lvl1pPr>
            <a:lvl2pPr marL="573088" indent="-231775">
              <a:spcBef>
                <a:spcPct val="20000"/>
              </a:spcBef>
              <a:buClr>
                <a:srgbClr val="F15C22"/>
              </a:buClr>
              <a:buSzPct val="80000"/>
              <a:buFont typeface="Wingdings" pitchFamily="2" charset="2"/>
              <a:buChar char="§"/>
              <a:defRPr sz="2000">
                <a:solidFill>
                  <a:schemeClr val="tx1"/>
                </a:solidFill>
                <a:latin typeface="Trebuchet MS" pitchFamily="34" charset="0"/>
                <a:ea typeface="ＭＳ Ｐゴシック" pitchFamily="34" charset="-128"/>
              </a:defRPr>
            </a:lvl2pPr>
            <a:lvl3pPr marL="803275" indent="-174625">
              <a:spcBef>
                <a:spcPct val="20000"/>
              </a:spcBef>
              <a:buClr>
                <a:srgbClr val="F15C22"/>
              </a:buClr>
              <a:buSzPct val="80000"/>
              <a:buFont typeface="Wingdings" pitchFamily="2" charset="2"/>
              <a:buChar char="§"/>
              <a:defRPr>
                <a:solidFill>
                  <a:schemeClr val="tx1"/>
                </a:solidFill>
                <a:latin typeface="Trebuchet MS" pitchFamily="34" charset="0"/>
                <a:ea typeface="ＭＳ Ｐゴシック" pitchFamily="34" charset="-128"/>
              </a:defRPr>
            </a:lvl3pPr>
            <a:lvl4pPr marL="1089025" indent="-230188">
              <a:spcBef>
                <a:spcPct val="20000"/>
              </a:spcBef>
              <a:buClr>
                <a:srgbClr val="F15C22"/>
              </a:buClr>
              <a:buSzPct val="80000"/>
              <a:buFont typeface="Wingdings" pitchFamily="2" charset="2"/>
              <a:buChar char="§"/>
              <a:defRPr sz="1600">
                <a:solidFill>
                  <a:schemeClr val="tx1"/>
                </a:solidFill>
                <a:latin typeface="Trebuchet MS" pitchFamily="34" charset="0"/>
                <a:ea typeface="ＭＳ Ｐゴシック" pitchFamily="34" charset="-128"/>
              </a:defRPr>
            </a:lvl4pPr>
            <a:lvl5pPr marL="1255713" indent="-166688">
              <a:spcBef>
                <a:spcPct val="20000"/>
              </a:spcBef>
              <a:buClr>
                <a:srgbClr val="F15C22"/>
              </a:buClr>
              <a:buSzPct val="80000"/>
              <a:buFont typeface="Wingdings" pitchFamily="2" charset="2"/>
              <a:buChar char="§"/>
              <a:defRPr sz="1400">
                <a:solidFill>
                  <a:schemeClr val="tx1"/>
                </a:solidFill>
                <a:latin typeface="Trebuchet MS" pitchFamily="34" charset="0"/>
                <a:ea typeface="ＭＳ Ｐゴシック" pitchFamily="34" charset="-128"/>
              </a:defRPr>
            </a:lvl5pPr>
            <a:lvl6pPr marL="1712913" indent="-166688" defTabSz="457200" eaLnBrk="0" fontAlgn="base" hangingPunct="0">
              <a:spcBef>
                <a:spcPct val="20000"/>
              </a:spcBef>
              <a:spcAft>
                <a:spcPct val="0"/>
              </a:spcAft>
              <a:buClr>
                <a:srgbClr val="F15C22"/>
              </a:buClr>
              <a:buSzPct val="80000"/>
              <a:buFont typeface="Wingdings" pitchFamily="2" charset="2"/>
              <a:buChar char="§"/>
              <a:defRPr sz="1400">
                <a:solidFill>
                  <a:schemeClr val="tx1"/>
                </a:solidFill>
                <a:latin typeface="Trebuchet MS" pitchFamily="34" charset="0"/>
                <a:ea typeface="ＭＳ Ｐゴシック" pitchFamily="34" charset="-128"/>
              </a:defRPr>
            </a:lvl6pPr>
            <a:lvl7pPr marL="2170113" indent="-166688" defTabSz="457200" eaLnBrk="0" fontAlgn="base" hangingPunct="0">
              <a:spcBef>
                <a:spcPct val="20000"/>
              </a:spcBef>
              <a:spcAft>
                <a:spcPct val="0"/>
              </a:spcAft>
              <a:buClr>
                <a:srgbClr val="F15C22"/>
              </a:buClr>
              <a:buSzPct val="80000"/>
              <a:buFont typeface="Wingdings" pitchFamily="2" charset="2"/>
              <a:buChar char="§"/>
              <a:defRPr sz="1400">
                <a:solidFill>
                  <a:schemeClr val="tx1"/>
                </a:solidFill>
                <a:latin typeface="Trebuchet MS" pitchFamily="34" charset="0"/>
                <a:ea typeface="ＭＳ Ｐゴシック" pitchFamily="34" charset="-128"/>
              </a:defRPr>
            </a:lvl7pPr>
            <a:lvl8pPr marL="2627313" indent="-166688" defTabSz="457200" eaLnBrk="0" fontAlgn="base" hangingPunct="0">
              <a:spcBef>
                <a:spcPct val="20000"/>
              </a:spcBef>
              <a:spcAft>
                <a:spcPct val="0"/>
              </a:spcAft>
              <a:buClr>
                <a:srgbClr val="F15C22"/>
              </a:buClr>
              <a:buSzPct val="80000"/>
              <a:buFont typeface="Wingdings" pitchFamily="2" charset="2"/>
              <a:buChar char="§"/>
              <a:defRPr sz="1400">
                <a:solidFill>
                  <a:schemeClr val="tx1"/>
                </a:solidFill>
                <a:latin typeface="Trebuchet MS" pitchFamily="34" charset="0"/>
                <a:ea typeface="ＭＳ Ｐゴシック" pitchFamily="34" charset="-128"/>
              </a:defRPr>
            </a:lvl8pPr>
            <a:lvl9pPr marL="3084513" indent="-166688" defTabSz="457200" eaLnBrk="0" fontAlgn="base" hangingPunct="0">
              <a:spcBef>
                <a:spcPct val="20000"/>
              </a:spcBef>
              <a:spcAft>
                <a:spcPct val="0"/>
              </a:spcAft>
              <a:buClr>
                <a:srgbClr val="F15C22"/>
              </a:buClr>
              <a:buSzPct val="80000"/>
              <a:buFont typeface="Wingdings" pitchFamily="2" charset="2"/>
              <a:buChar char="§"/>
              <a:defRPr sz="1400">
                <a:solidFill>
                  <a:schemeClr val="tx1"/>
                </a:solidFill>
                <a:latin typeface="Trebuchet MS" pitchFamily="34" charset="0"/>
                <a:ea typeface="ＭＳ Ｐゴシック" pitchFamily="34" charset="-128"/>
              </a:defRPr>
            </a:lvl9pPr>
          </a:lstStyle>
          <a:p>
            <a:pPr eaLnBrk="1" hangingPunct="1">
              <a:spcBef>
                <a:spcPct val="0"/>
              </a:spcBef>
              <a:buClrTx/>
              <a:buSzTx/>
              <a:buFontTx/>
              <a:buNone/>
            </a:pPr>
            <a:r>
              <a:rPr lang="en-GB" altLang="en-US" sz="2400" b="1">
                <a:solidFill>
                  <a:srgbClr val="F15C22"/>
                </a:solidFill>
              </a:rPr>
              <a:t>CIPURSE™ - The original objective (1)</a:t>
            </a:r>
          </a:p>
        </p:txBody>
      </p:sp>
      <p:sp>
        <p:nvSpPr>
          <p:cNvPr id="21530" name="TextBox 1"/>
          <p:cNvSpPr txBox="1">
            <a:spLocks noChangeArrowheads="1"/>
          </p:cNvSpPr>
          <p:nvPr/>
        </p:nvSpPr>
        <p:spPr bwMode="auto">
          <a:xfrm>
            <a:off x="873125" y="1963738"/>
            <a:ext cx="1003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a:latin typeface="Trebuchet MS" pitchFamily="34" charset="0"/>
              </a:rPr>
              <a:t>CIPURSE V2 Model</a:t>
            </a:r>
          </a:p>
        </p:txBody>
      </p:sp>
      <p:sp>
        <p:nvSpPr>
          <p:cNvPr id="21531" name="TextBox 2"/>
          <p:cNvSpPr txBox="1">
            <a:spLocks noChangeArrowheads="1"/>
          </p:cNvSpPr>
          <p:nvPr/>
        </p:nvSpPr>
        <p:spPr bwMode="auto">
          <a:xfrm>
            <a:off x="4657725" y="1828800"/>
            <a:ext cx="898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a:latin typeface="Trebuchet MS" pitchFamily="34" charset="0"/>
              </a:rPr>
              <a:t>Current Market Solution</a:t>
            </a:r>
          </a:p>
        </p:txBody>
      </p:sp>
      <p:sp>
        <p:nvSpPr>
          <p:cNvPr id="12" name="Footer Placeholder 2">
            <a:extLst>
              <a:ext uri="{FF2B5EF4-FFF2-40B4-BE49-F238E27FC236}">
                <a16:creationId xmlns:a16="http://schemas.microsoft.com/office/drawing/2014/main" id="{EFA3BCCD-A3CB-8948-AC87-7ACE8C6E2141}"/>
              </a:ext>
            </a:extLst>
          </p:cNvPr>
          <p:cNvSpPr>
            <a:spLocks noGrp="1"/>
          </p:cNvSpPr>
          <p:nvPr>
            <p:ph type="ftr" sz="quarter" idx="11"/>
          </p:nvPr>
        </p:nvSpPr>
        <p:spPr/>
        <p:txBody>
          <a:bodyPr/>
          <a:lstStyle/>
          <a:p>
            <a:pPr>
              <a:defRPr/>
            </a:pPr>
            <a:r>
              <a:rPr lang="en-GB"/>
              <a:t>OSPT &amp; CIPURSE Copyright 2018- Confidential</a:t>
            </a:r>
            <a:endParaRPr lang="en-GB" dirty="0"/>
          </a:p>
        </p:txBody>
      </p:sp>
      <p:sp>
        <p:nvSpPr>
          <p:cNvPr id="38942" name="Slide Number Placeholder 4">
            <a:extLst>
              <a:ext uri="{FF2B5EF4-FFF2-40B4-BE49-F238E27FC236}">
                <a16:creationId xmlns:a16="http://schemas.microsoft.com/office/drawing/2014/main" id="{0A26DAF5-CF0A-3041-BF8D-0210AC88BD8B}"/>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557213" indent="-214313">
              <a:defRPr sz="2400">
                <a:solidFill>
                  <a:schemeClr val="tx1"/>
                </a:solidFill>
                <a:latin typeface="Arial" pitchFamily="34" charset="0"/>
                <a:ea typeface="ＭＳ Ｐゴシック" pitchFamily="34" charset="-128"/>
              </a:defRPr>
            </a:lvl2pPr>
            <a:lvl3pPr marL="857250" indent="-171450">
              <a:defRPr sz="2400">
                <a:solidFill>
                  <a:schemeClr val="tx1"/>
                </a:solidFill>
                <a:latin typeface="Arial" pitchFamily="34" charset="0"/>
                <a:ea typeface="ＭＳ Ｐゴシック" pitchFamily="34" charset="-128"/>
              </a:defRPr>
            </a:lvl3pPr>
            <a:lvl4pPr marL="1200150" indent="-171450">
              <a:defRPr sz="2400">
                <a:solidFill>
                  <a:schemeClr val="tx1"/>
                </a:solidFill>
                <a:latin typeface="Arial" pitchFamily="34" charset="0"/>
                <a:ea typeface="ＭＳ Ｐゴシック" pitchFamily="34" charset="-128"/>
              </a:defRPr>
            </a:lvl4pPr>
            <a:lvl5pPr marL="1543050" indent="-171450">
              <a:defRPr sz="2400">
                <a:solidFill>
                  <a:schemeClr val="tx1"/>
                </a:solidFill>
                <a:latin typeface="Arial" pitchFamily="34" charset="0"/>
                <a:ea typeface="ＭＳ Ｐゴシック" pitchFamily="34" charset="-128"/>
              </a:defRPr>
            </a:lvl5pPr>
            <a:lvl6pPr marL="20002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4574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29146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371850" indent="-17145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30710B9-EAC9-4708-8D1C-00659CE02334}" type="slidenum">
              <a:rPr lang="en-US" altLang="en-US" sz="600">
                <a:solidFill>
                  <a:srgbClr val="898989"/>
                </a:solidFill>
                <a:latin typeface="Trebuchet MS" pitchFamily="34" charset="0"/>
              </a:rPr>
              <a:pPr/>
              <a:t>4</a:t>
            </a:fld>
            <a:endParaRPr lang="en-US" altLang="en-US" sz="600">
              <a:solidFill>
                <a:srgbClr val="898989"/>
              </a:solidFill>
              <a:latin typeface="Trebuchet MS" pitchFamily="34" charset="0"/>
            </a:endParaRPr>
          </a:p>
        </p:txBody>
      </p:sp>
      <p:pic>
        <p:nvPicPr>
          <p:cNvPr id="2" name="Diagram 1"/>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866900" y="1244600"/>
            <a:ext cx="2336800" cy="1930400"/>
          </a:xfrm>
          <a:prstGeom prst="rect">
            <a:avLst/>
          </a:prstGeom>
          <a:noFill/>
          <a:extLst>
            <a:ext uri="{909E8E84-426E-40DD-AFC4-6F175D3DCCD1}">
              <a14:hiddenFill xmlns:a14="http://schemas.microsoft.com/office/drawing/2010/main">
                <a:solidFill>
                  <a:srgbClr val="FFFFFF"/>
                </a:solidFill>
              </a14:hiddenFill>
            </a:ext>
          </a:extLst>
        </p:spPr>
      </p:pic>
      <p:sp>
        <p:nvSpPr>
          <p:cNvPr id="21535" name="Date Placeholder 2"/>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800">
                <a:solidFill>
                  <a:srgbClr val="898989"/>
                </a:solidFill>
                <a:latin typeface="Trebuchet MS" pitchFamily="34" charset="0"/>
              </a:rPr>
              <a:t>Abril de 2018</a:t>
            </a:r>
            <a:endParaRPr lang="en-US" altLang="en-US" sz="800">
              <a:solidFill>
                <a:srgbClr val="898989"/>
              </a:solidFill>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700" fill="hold"/>
                                        <p:tgtEl>
                                          <p:spTgt spid="11"/>
                                        </p:tgtEl>
                                        <p:attrNameLst>
                                          <p:attrName>ppt_w</p:attrName>
                                        </p:attrNameLst>
                                      </p:cBhvr>
                                      <p:tavLst>
                                        <p:tav tm="0">
                                          <p:val>
                                            <p:fltVal val="0"/>
                                          </p:val>
                                        </p:tav>
                                        <p:tav tm="100000">
                                          <p:val>
                                            <p:strVal val="#ppt_w"/>
                                          </p:val>
                                        </p:tav>
                                      </p:tavLst>
                                    </p:anim>
                                    <p:anim calcmode="lin" valueType="num">
                                      <p:cBhvr>
                                        <p:cTn id="8" dur="1700" fill="hold"/>
                                        <p:tgtEl>
                                          <p:spTgt spid="11"/>
                                        </p:tgtEl>
                                        <p:attrNameLst>
                                          <p:attrName>ppt_h</p:attrName>
                                        </p:attrNameLst>
                                      </p:cBhvr>
                                      <p:tavLst>
                                        <p:tav tm="0">
                                          <p:val>
                                            <p:fltVal val="0"/>
                                          </p:val>
                                        </p:tav>
                                        <p:tav tm="100000">
                                          <p:val>
                                            <p:strVal val="#ppt_h"/>
                                          </p:val>
                                        </p:tav>
                                      </p:tavLst>
                                    </p:anim>
                                    <p:animEffect transition="in" filter="fade">
                                      <p:cBhvr>
                                        <p:cTn id="9" dur="1700"/>
                                        <p:tgtEl>
                                          <p:spTgt spid="11"/>
                                        </p:tgtEl>
                                      </p:cBhvr>
                                    </p:animEffect>
                                  </p:childTnLst>
                                </p:cTn>
                              </p:par>
                            </p:childTnLst>
                          </p:cTn>
                        </p:par>
                        <p:par>
                          <p:cTn id="10" fill="hold" nodeType="afterGroup">
                            <p:stCondLst>
                              <p:cond delay="17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nodeType="afterGroup">
                            <p:stCondLst>
                              <p:cond delay="22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nodeType="afterGroup">
                            <p:stCondLst>
                              <p:cond delay="27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Graphic spid="11"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250825" y="188913"/>
            <a:ext cx="7345363" cy="719137"/>
          </a:xfrm>
        </p:spPr>
        <p:txBody>
          <a:bodyPr/>
          <a:lstStyle/>
          <a:p>
            <a:r>
              <a:rPr lang="pt-BR" altLang="fr-FR" dirty="0">
                <a:ea typeface="ＭＳ Ｐゴシック" pitchFamily="34" charset="-128"/>
              </a:rPr>
              <a:t>Comparasion CIPURSE vs. other platforms</a:t>
            </a:r>
          </a:p>
        </p:txBody>
      </p:sp>
      <p:pic>
        <p:nvPicPr>
          <p:cNvPr id="2355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7238" y="981075"/>
            <a:ext cx="7415212" cy="551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5" name="Date Placeholder 2"/>
          <p:cNvSpPr>
            <a:spLocks noGrp="1" noChangeArrowheads="1"/>
          </p:cNvSpPr>
          <p:nvPr>
            <p:ph type="dt"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fr-FR" sz="800">
                <a:solidFill>
                  <a:schemeClr val="accent2"/>
                </a:solidFill>
                <a:latin typeface="Verdana" pitchFamily="34" charset="0"/>
              </a:rPr>
              <a:t>Abril de 2018</a:t>
            </a:r>
            <a:endParaRPr lang="pt-BR" altLang="fr-FR" sz="800">
              <a:solidFill>
                <a:schemeClr val="accent2"/>
              </a:solidFill>
              <a:latin typeface="Verdana" pitchFamily="34" charset="0"/>
            </a:endParaRPr>
          </a:p>
        </p:txBody>
      </p:sp>
      <p:sp>
        <p:nvSpPr>
          <p:cNvPr id="4" name="Footer Placeholder 3">
            <a:extLst>
              <a:ext uri="{FF2B5EF4-FFF2-40B4-BE49-F238E27FC236}">
                <a16:creationId xmlns:a16="http://schemas.microsoft.com/office/drawing/2014/main" id="{56A286F2-2D50-2044-842C-B69AA2742847}"/>
              </a:ext>
            </a:extLst>
          </p:cNvPr>
          <p:cNvSpPr>
            <a:spLocks noGrp="1"/>
          </p:cNvSpPr>
          <p:nvPr>
            <p:ph type="ftr" sz="quarter" idx="11"/>
          </p:nvPr>
        </p:nvSpPr>
        <p:spPr/>
        <p:txBody>
          <a:bodyPr/>
          <a:lstStyle/>
          <a:p>
            <a:pPr>
              <a:defRPr/>
            </a:pPr>
            <a:r>
              <a:rPr lang="en-US"/>
              <a:t>OSPT Copyright - Confidential</a:t>
            </a:r>
            <a:endParaRPr lang="pt-BR"/>
          </a:p>
        </p:txBody>
      </p:sp>
      <p:sp>
        <p:nvSpPr>
          <p:cNvPr id="23557"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2801900-1991-4131-9AD5-56B35E659F75}" type="slidenum">
              <a:rPr lang="pt-BR" altLang="fr-FR" sz="1600">
                <a:solidFill>
                  <a:schemeClr val="bg1"/>
                </a:solidFill>
                <a:latin typeface="Verdana" pitchFamily="34" charset="0"/>
              </a:rPr>
              <a:pPr/>
              <a:t>5</a:t>
            </a:fld>
            <a:endParaRPr lang="pt-BR" altLang="fr-FR" sz="1600">
              <a:solidFill>
                <a:schemeClr val="bg1"/>
              </a:solidFill>
              <a:latin typeface="Verdana"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250825" y="188913"/>
            <a:ext cx="7224713" cy="719137"/>
          </a:xfrm>
        </p:spPr>
        <p:txBody>
          <a:bodyPr/>
          <a:lstStyle/>
          <a:p>
            <a:r>
              <a:rPr lang="pt-BR" altLang="fr-FR">
                <a:ea typeface="ＭＳ Ｐゴシック" pitchFamily="34" charset="-128"/>
              </a:rPr>
              <a:t>OSPT Alliance – 2011/2018</a:t>
            </a:r>
          </a:p>
        </p:txBody>
      </p:sp>
      <p:pic>
        <p:nvPicPr>
          <p:cNvPr id="19458" name="BFDF1062-A9EF-409E-86AE-E8DB1F09A40C" descr="385CB4F4-86BE-4A53-B324-0F1964842C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25" y="3317875"/>
            <a:ext cx="5124450"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91325" y="1241425"/>
            <a:ext cx="14509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a:extLst>
              <a:ext uri="{FF2B5EF4-FFF2-40B4-BE49-F238E27FC236}">
                <a16:creationId xmlns:a16="http://schemas.microsoft.com/office/drawing/2014/main" id="{05EB0ED2-44E0-7C4B-85BA-66E9AFEBF213}"/>
              </a:ext>
            </a:extLst>
          </p:cNvPr>
          <p:cNvSpPr/>
          <p:nvPr/>
        </p:nvSpPr>
        <p:spPr>
          <a:xfrm>
            <a:off x="161925" y="1081088"/>
            <a:ext cx="2754313" cy="2057400"/>
          </a:xfrm>
          <a:prstGeom prst="roundRect">
            <a:avLst/>
          </a:prstGeom>
          <a:noFill/>
          <a:ln w="76200">
            <a:solidFill>
              <a:srgbClr val="008C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pic>
        <p:nvPicPr>
          <p:cNvPr id="19461" name="Picture 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8763" y="1358900"/>
            <a:ext cx="1366837"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12"/>
          <p:cNvSpPr txBox="1">
            <a:spLocks noChangeArrowheads="1"/>
          </p:cNvSpPr>
          <p:nvPr/>
        </p:nvSpPr>
        <p:spPr bwMode="auto">
          <a:xfrm>
            <a:off x="1601788" y="1568450"/>
            <a:ext cx="13096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2000" dirty="0">
                <a:latin typeface="Trebuchet MS" pitchFamily="34" charset="0"/>
              </a:rPr>
              <a:t>90</a:t>
            </a:r>
          </a:p>
          <a:p>
            <a:pPr algn="ctr" eaLnBrk="1" hangingPunct="1"/>
            <a:r>
              <a:rPr lang="en-GB" altLang="en-US" sz="2000" dirty="0">
                <a:latin typeface="Trebuchet MS" pitchFamily="34" charset="0"/>
              </a:rPr>
              <a:t>members WW</a:t>
            </a:r>
          </a:p>
        </p:txBody>
      </p:sp>
      <p:sp>
        <p:nvSpPr>
          <p:cNvPr id="13" name="Rounded Rectangle 12">
            <a:extLst>
              <a:ext uri="{FF2B5EF4-FFF2-40B4-BE49-F238E27FC236}">
                <a16:creationId xmlns:a16="http://schemas.microsoft.com/office/drawing/2014/main" id="{C62B8C00-88AC-1348-8231-B747BDF7017D}"/>
              </a:ext>
            </a:extLst>
          </p:cNvPr>
          <p:cNvSpPr/>
          <p:nvPr/>
        </p:nvSpPr>
        <p:spPr>
          <a:xfrm>
            <a:off x="3095625" y="1081088"/>
            <a:ext cx="2971800" cy="2057400"/>
          </a:xfrm>
          <a:prstGeom prst="roundRect">
            <a:avLst/>
          </a:prstGeom>
          <a:noFill/>
          <a:ln w="76200">
            <a:solidFill>
              <a:srgbClr val="FF66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19464" name="TextBox 14"/>
          <p:cNvSpPr txBox="1">
            <a:spLocks noChangeArrowheads="1"/>
          </p:cNvSpPr>
          <p:nvPr/>
        </p:nvSpPr>
        <p:spPr bwMode="auto">
          <a:xfrm>
            <a:off x="4500563" y="1531938"/>
            <a:ext cx="1550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2000">
                <a:latin typeface="Trebuchet MS" pitchFamily="34" charset="0"/>
              </a:rPr>
              <a:t>Certified Products</a:t>
            </a:r>
          </a:p>
        </p:txBody>
      </p:sp>
      <p:sp>
        <p:nvSpPr>
          <p:cNvPr id="15" name="TextBox 14">
            <a:extLst>
              <a:ext uri="{FF2B5EF4-FFF2-40B4-BE49-F238E27FC236}">
                <a16:creationId xmlns:a16="http://schemas.microsoft.com/office/drawing/2014/main" id="{A43E97A5-4632-EE42-9FA3-663962E46CFF}"/>
              </a:ext>
            </a:extLst>
          </p:cNvPr>
          <p:cNvSpPr txBox="1"/>
          <p:nvPr/>
        </p:nvSpPr>
        <p:spPr>
          <a:xfrm>
            <a:off x="3627438" y="1512888"/>
            <a:ext cx="557212" cy="646112"/>
          </a:xfrm>
          <a:prstGeom prst="rect">
            <a:avLst/>
          </a:prstGeom>
          <a:noFill/>
        </p:spPr>
        <p:txBody>
          <a:bodyPr lIns="45720" rIns="45720">
            <a:spAutoFit/>
          </a:bodyPr>
          <a:lstStyle/>
          <a:p>
            <a:pPr eaLnBrk="1" hangingPunct="1">
              <a:defRPr/>
            </a:pPr>
            <a:r>
              <a:rPr lang="en-GB" sz="3600" dirty="0">
                <a:solidFill>
                  <a:schemeClr val="bg1"/>
                </a:solidFill>
                <a:latin typeface="+mn-lt"/>
              </a:rPr>
              <a:t>21</a:t>
            </a:r>
          </a:p>
        </p:txBody>
      </p:sp>
      <p:sp>
        <p:nvSpPr>
          <p:cNvPr id="16" name="Rounded Rectangle 15">
            <a:extLst>
              <a:ext uri="{FF2B5EF4-FFF2-40B4-BE49-F238E27FC236}">
                <a16:creationId xmlns:a16="http://schemas.microsoft.com/office/drawing/2014/main" id="{B74BA2A2-B4E6-C64F-886B-31B39A48FF96}"/>
              </a:ext>
            </a:extLst>
          </p:cNvPr>
          <p:cNvSpPr/>
          <p:nvPr/>
        </p:nvSpPr>
        <p:spPr>
          <a:xfrm>
            <a:off x="6227763" y="1081088"/>
            <a:ext cx="2743200" cy="2057400"/>
          </a:xfrm>
          <a:prstGeom prst="roundRect">
            <a:avLst/>
          </a:prstGeom>
          <a:noFill/>
          <a:ln w="76200">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19467" name="TextBox 17"/>
          <p:cNvSpPr txBox="1">
            <a:spLocks noChangeArrowheads="1"/>
          </p:cNvSpPr>
          <p:nvPr/>
        </p:nvSpPr>
        <p:spPr bwMode="auto">
          <a:xfrm>
            <a:off x="7442200" y="2357438"/>
            <a:ext cx="1773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2000">
                <a:latin typeface="Trebuchet MS" pitchFamily="34" charset="0"/>
              </a:rPr>
              <a:t>CIPURSE community</a:t>
            </a:r>
          </a:p>
        </p:txBody>
      </p:sp>
      <p:sp>
        <p:nvSpPr>
          <p:cNvPr id="18" name="TextBox 17">
            <a:extLst>
              <a:ext uri="{FF2B5EF4-FFF2-40B4-BE49-F238E27FC236}">
                <a16:creationId xmlns:a16="http://schemas.microsoft.com/office/drawing/2014/main" id="{9ECB1ACB-4FB3-7A41-84FC-62B79B5422D2}"/>
              </a:ext>
            </a:extLst>
          </p:cNvPr>
          <p:cNvSpPr txBox="1"/>
          <p:nvPr/>
        </p:nvSpPr>
        <p:spPr>
          <a:xfrm>
            <a:off x="7250113" y="1628775"/>
            <a:ext cx="992187" cy="461963"/>
          </a:xfrm>
          <a:prstGeom prst="rect">
            <a:avLst/>
          </a:prstGeom>
          <a:noFill/>
        </p:spPr>
        <p:txBody>
          <a:bodyPr lIns="45720" rIns="45720">
            <a:spAutoFit/>
          </a:bodyPr>
          <a:lstStyle/>
          <a:p>
            <a:pPr eaLnBrk="1" hangingPunct="1">
              <a:defRPr/>
            </a:pPr>
            <a:r>
              <a:rPr lang="en-GB" dirty="0">
                <a:solidFill>
                  <a:schemeClr val="bg1"/>
                </a:solidFill>
                <a:latin typeface="+mn-lt"/>
              </a:rPr>
              <a:t>1100</a:t>
            </a:r>
          </a:p>
        </p:txBody>
      </p:sp>
      <p:sp>
        <p:nvSpPr>
          <p:cNvPr id="19" name="TextBox 18">
            <a:extLst>
              <a:ext uri="{FF2B5EF4-FFF2-40B4-BE49-F238E27FC236}">
                <a16:creationId xmlns:a16="http://schemas.microsoft.com/office/drawing/2014/main" id="{EDA47C48-3203-D942-A264-A74522343A24}"/>
              </a:ext>
            </a:extLst>
          </p:cNvPr>
          <p:cNvSpPr txBox="1"/>
          <p:nvPr/>
        </p:nvSpPr>
        <p:spPr>
          <a:xfrm>
            <a:off x="7250113" y="4090988"/>
            <a:ext cx="1077912" cy="646112"/>
          </a:xfrm>
          <a:prstGeom prst="rect">
            <a:avLst/>
          </a:prstGeom>
          <a:noFill/>
        </p:spPr>
        <p:txBody>
          <a:bodyPr lIns="45720" rIns="45720">
            <a:spAutoFit/>
          </a:bodyPr>
          <a:lstStyle/>
          <a:p>
            <a:pPr algn="ctr" eaLnBrk="1" hangingPunct="1">
              <a:defRPr/>
            </a:pPr>
            <a:r>
              <a:rPr lang="en-GB" sz="3600" dirty="0">
                <a:solidFill>
                  <a:schemeClr val="bg1"/>
                </a:solidFill>
                <a:latin typeface="+mn-lt"/>
              </a:rPr>
              <a:t>112</a:t>
            </a:r>
          </a:p>
        </p:txBody>
      </p:sp>
      <p:sp>
        <p:nvSpPr>
          <p:cNvPr id="20" name="Rounded Rectangle 19">
            <a:extLst>
              <a:ext uri="{FF2B5EF4-FFF2-40B4-BE49-F238E27FC236}">
                <a16:creationId xmlns:a16="http://schemas.microsoft.com/office/drawing/2014/main" id="{F666F4DF-A1F9-C24A-BF81-39AD106E8307}"/>
              </a:ext>
            </a:extLst>
          </p:cNvPr>
          <p:cNvSpPr/>
          <p:nvPr/>
        </p:nvSpPr>
        <p:spPr>
          <a:xfrm>
            <a:off x="5157788" y="3549650"/>
            <a:ext cx="3567112" cy="2840038"/>
          </a:xfrm>
          <a:prstGeom prst="roundRect">
            <a:avLst/>
          </a:prstGeom>
          <a:noFill/>
          <a:ln w="76200">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19471" name="TextBox 22"/>
          <p:cNvSpPr txBox="1">
            <a:spLocks noChangeArrowheads="1"/>
          </p:cNvSpPr>
          <p:nvPr/>
        </p:nvSpPr>
        <p:spPr bwMode="auto">
          <a:xfrm>
            <a:off x="5148263" y="3644900"/>
            <a:ext cx="2020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2000">
                <a:latin typeface="Trebuchet MS" pitchFamily="34" charset="0"/>
              </a:rPr>
              <a:t>Distributed </a:t>
            </a:r>
          </a:p>
          <a:p>
            <a:pPr algn="ctr" eaLnBrk="1" hangingPunct="1"/>
            <a:r>
              <a:rPr lang="en-GB" altLang="en-US" sz="2000">
                <a:latin typeface="Trebuchet MS" pitchFamily="34" charset="0"/>
              </a:rPr>
              <a:t>SDK</a:t>
            </a:r>
          </a:p>
        </p:txBody>
      </p:sp>
      <p:sp>
        <p:nvSpPr>
          <p:cNvPr id="22" name="Flowchart: Connector 21">
            <a:extLst>
              <a:ext uri="{FF2B5EF4-FFF2-40B4-BE49-F238E27FC236}">
                <a16:creationId xmlns:a16="http://schemas.microsoft.com/office/drawing/2014/main" id="{16B2B4C3-A67A-6449-8F02-A658209CE3FF}"/>
              </a:ext>
            </a:extLst>
          </p:cNvPr>
          <p:cNvSpPr/>
          <p:nvPr/>
        </p:nvSpPr>
        <p:spPr>
          <a:xfrm>
            <a:off x="2554288" y="3730625"/>
            <a:ext cx="46037" cy="46038"/>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23" name="Flowchart: Connector 22">
            <a:extLst>
              <a:ext uri="{FF2B5EF4-FFF2-40B4-BE49-F238E27FC236}">
                <a16:creationId xmlns:a16="http://schemas.microsoft.com/office/drawing/2014/main" id="{AA4BED6E-9DCD-3640-8133-006CDAA031FA}"/>
              </a:ext>
            </a:extLst>
          </p:cNvPr>
          <p:cNvSpPr/>
          <p:nvPr/>
        </p:nvSpPr>
        <p:spPr>
          <a:xfrm>
            <a:off x="2600325" y="4090988"/>
            <a:ext cx="46038" cy="46037"/>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24" name="Flowchart: Connector 23">
            <a:extLst>
              <a:ext uri="{FF2B5EF4-FFF2-40B4-BE49-F238E27FC236}">
                <a16:creationId xmlns:a16="http://schemas.microsoft.com/office/drawing/2014/main" id="{0ED36439-E377-3E4E-9EA5-531418617953}"/>
              </a:ext>
            </a:extLst>
          </p:cNvPr>
          <p:cNvSpPr/>
          <p:nvPr/>
        </p:nvSpPr>
        <p:spPr>
          <a:xfrm>
            <a:off x="2300288" y="4254500"/>
            <a:ext cx="46037" cy="46038"/>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25" name="Flowchart: Connector 24">
            <a:extLst>
              <a:ext uri="{FF2B5EF4-FFF2-40B4-BE49-F238E27FC236}">
                <a16:creationId xmlns:a16="http://schemas.microsoft.com/office/drawing/2014/main" id="{6F176CF5-32B7-B14D-A08D-E010FCF74109}"/>
              </a:ext>
            </a:extLst>
          </p:cNvPr>
          <p:cNvSpPr/>
          <p:nvPr/>
        </p:nvSpPr>
        <p:spPr>
          <a:xfrm>
            <a:off x="3459163" y="4621213"/>
            <a:ext cx="46037" cy="46037"/>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26" name="Flowchart: Connector 25">
            <a:extLst>
              <a:ext uri="{FF2B5EF4-FFF2-40B4-BE49-F238E27FC236}">
                <a16:creationId xmlns:a16="http://schemas.microsoft.com/office/drawing/2014/main" id="{44CE5257-9CA7-0E4B-88CE-A79B5B1FAD10}"/>
              </a:ext>
            </a:extLst>
          </p:cNvPr>
          <p:cNvSpPr/>
          <p:nvPr/>
        </p:nvSpPr>
        <p:spPr>
          <a:xfrm>
            <a:off x="2371725" y="4100513"/>
            <a:ext cx="46038" cy="46037"/>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27" name="Flowchart: Connector 26">
            <a:extLst>
              <a:ext uri="{FF2B5EF4-FFF2-40B4-BE49-F238E27FC236}">
                <a16:creationId xmlns:a16="http://schemas.microsoft.com/office/drawing/2014/main" id="{DF604565-BE86-6C4B-9137-17AAF4E07100}"/>
              </a:ext>
            </a:extLst>
          </p:cNvPr>
          <p:cNvSpPr/>
          <p:nvPr/>
        </p:nvSpPr>
        <p:spPr>
          <a:xfrm>
            <a:off x="2457450" y="4046538"/>
            <a:ext cx="46038" cy="44450"/>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28" name="Flowchart: Connector 27">
            <a:extLst>
              <a:ext uri="{FF2B5EF4-FFF2-40B4-BE49-F238E27FC236}">
                <a16:creationId xmlns:a16="http://schemas.microsoft.com/office/drawing/2014/main" id="{ADAC3C65-5B8C-C04B-B9B6-A10C480304D1}"/>
              </a:ext>
            </a:extLst>
          </p:cNvPr>
          <p:cNvSpPr/>
          <p:nvPr/>
        </p:nvSpPr>
        <p:spPr>
          <a:xfrm>
            <a:off x="1162050" y="4254500"/>
            <a:ext cx="44450" cy="46038"/>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29" name="Flowchart: Connector 28">
            <a:extLst>
              <a:ext uri="{FF2B5EF4-FFF2-40B4-BE49-F238E27FC236}">
                <a16:creationId xmlns:a16="http://schemas.microsoft.com/office/drawing/2014/main" id="{CEACF009-8B64-914E-8A55-47BA85A6883F}"/>
              </a:ext>
            </a:extLst>
          </p:cNvPr>
          <p:cNvSpPr/>
          <p:nvPr/>
        </p:nvSpPr>
        <p:spPr>
          <a:xfrm>
            <a:off x="2327275" y="4022725"/>
            <a:ext cx="44450" cy="46038"/>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30" name="Flowchart: Connector 29">
            <a:extLst>
              <a:ext uri="{FF2B5EF4-FFF2-40B4-BE49-F238E27FC236}">
                <a16:creationId xmlns:a16="http://schemas.microsoft.com/office/drawing/2014/main" id="{562C02E4-E7B5-6F44-8B37-7161FB85A969}"/>
              </a:ext>
            </a:extLst>
          </p:cNvPr>
          <p:cNvSpPr/>
          <p:nvPr/>
        </p:nvSpPr>
        <p:spPr>
          <a:xfrm>
            <a:off x="2462213" y="4122738"/>
            <a:ext cx="46037" cy="46037"/>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31" name="Flowchart: Connector 30">
            <a:extLst>
              <a:ext uri="{FF2B5EF4-FFF2-40B4-BE49-F238E27FC236}">
                <a16:creationId xmlns:a16="http://schemas.microsoft.com/office/drawing/2014/main" id="{49EB1561-2018-AA43-B308-55874358A08E}"/>
              </a:ext>
            </a:extLst>
          </p:cNvPr>
          <p:cNvSpPr/>
          <p:nvPr/>
        </p:nvSpPr>
        <p:spPr>
          <a:xfrm>
            <a:off x="3505200" y="3794125"/>
            <a:ext cx="46038" cy="46038"/>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32" name="Flowchart: Connector 31">
            <a:extLst>
              <a:ext uri="{FF2B5EF4-FFF2-40B4-BE49-F238E27FC236}">
                <a16:creationId xmlns:a16="http://schemas.microsoft.com/office/drawing/2014/main" id="{EFE56B05-9044-124D-941A-617DA56C1AC1}"/>
              </a:ext>
            </a:extLst>
          </p:cNvPr>
          <p:cNvSpPr/>
          <p:nvPr/>
        </p:nvSpPr>
        <p:spPr>
          <a:xfrm>
            <a:off x="2857500" y="4260850"/>
            <a:ext cx="46038" cy="44450"/>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33" name="Flowchart: Connector 32">
            <a:extLst>
              <a:ext uri="{FF2B5EF4-FFF2-40B4-BE49-F238E27FC236}">
                <a16:creationId xmlns:a16="http://schemas.microsoft.com/office/drawing/2014/main" id="{29C242B5-83A8-F445-8198-3D16B7E5E8B0}"/>
              </a:ext>
            </a:extLst>
          </p:cNvPr>
          <p:cNvSpPr/>
          <p:nvPr/>
        </p:nvSpPr>
        <p:spPr>
          <a:xfrm>
            <a:off x="2787650" y="4017963"/>
            <a:ext cx="44450" cy="44450"/>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34" name="Flowchart: Connector 33">
            <a:extLst>
              <a:ext uri="{FF2B5EF4-FFF2-40B4-BE49-F238E27FC236}">
                <a16:creationId xmlns:a16="http://schemas.microsoft.com/office/drawing/2014/main" id="{556E5A6F-7879-464E-A51F-3AB0E425B2DA}"/>
              </a:ext>
            </a:extLst>
          </p:cNvPr>
          <p:cNvSpPr/>
          <p:nvPr/>
        </p:nvSpPr>
        <p:spPr>
          <a:xfrm>
            <a:off x="1698625" y="5167313"/>
            <a:ext cx="46038" cy="46037"/>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35" name="Flowchart: Connector 34">
            <a:extLst>
              <a:ext uri="{FF2B5EF4-FFF2-40B4-BE49-F238E27FC236}">
                <a16:creationId xmlns:a16="http://schemas.microsoft.com/office/drawing/2014/main" id="{A708FAA9-FA28-0149-BA6E-604E8843063B}"/>
              </a:ext>
            </a:extLst>
          </p:cNvPr>
          <p:cNvSpPr/>
          <p:nvPr/>
        </p:nvSpPr>
        <p:spPr>
          <a:xfrm>
            <a:off x="1330325" y="5016500"/>
            <a:ext cx="46038" cy="46038"/>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36" name="Flowchart: Connector 35">
            <a:extLst>
              <a:ext uri="{FF2B5EF4-FFF2-40B4-BE49-F238E27FC236}">
                <a16:creationId xmlns:a16="http://schemas.microsoft.com/office/drawing/2014/main" id="{A63D3C03-F461-AA47-AE69-76ACE41775E1}"/>
              </a:ext>
            </a:extLst>
          </p:cNvPr>
          <p:cNvSpPr/>
          <p:nvPr/>
        </p:nvSpPr>
        <p:spPr>
          <a:xfrm>
            <a:off x="3860800" y="4643438"/>
            <a:ext cx="44450" cy="50800"/>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37" name="Flowchart: Connector 36">
            <a:extLst>
              <a:ext uri="{FF2B5EF4-FFF2-40B4-BE49-F238E27FC236}">
                <a16:creationId xmlns:a16="http://schemas.microsoft.com/office/drawing/2014/main" id="{293A54E4-8F77-2045-9CEC-97FFD0843957}"/>
              </a:ext>
            </a:extLst>
          </p:cNvPr>
          <p:cNvSpPr/>
          <p:nvPr/>
        </p:nvSpPr>
        <p:spPr>
          <a:xfrm>
            <a:off x="4184650" y="4308475"/>
            <a:ext cx="44450" cy="52388"/>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38" name="Flowchart: Connector 37">
            <a:extLst>
              <a:ext uri="{FF2B5EF4-FFF2-40B4-BE49-F238E27FC236}">
                <a16:creationId xmlns:a16="http://schemas.microsoft.com/office/drawing/2014/main" id="{8CC3E77A-42FA-AC49-89F3-39DC765972FD}"/>
              </a:ext>
            </a:extLst>
          </p:cNvPr>
          <p:cNvSpPr/>
          <p:nvPr/>
        </p:nvSpPr>
        <p:spPr>
          <a:xfrm>
            <a:off x="2646363" y="4165600"/>
            <a:ext cx="44450" cy="52388"/>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39" name="Flowchart: Connector 38">
            <a:extLst>
              <a:ext uri="{FF2B5EF4-FFF2-40B4-BE49-F238E27FC236}">
                <a16:creationId xmlns:a16="http://schemas.microsoft.com/office/drawing/2014/main" id="{E561A71E-773E-AB4B-ACC8-6C408937523B}"/>
              </a:ext>
            </a:extLst>
          </p:cNvPr>
          <p:cNvSpPr/>
          <p:nvPr/>
        </p:nvSpPr>
        <p:spPr>
          <a:xfrm>
            <a:off x="4014788" y="4489450"/>
            <a:ext cx="46037" cy="50800"/>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40" name="Flowchart: Connector 39">
            <a:extLst>
              <a:ext uri="{FF2B5EF4-FFF2-40B4-BE49-F238E27FC236}">
                <a16:creationId xmlns:a16="http://schemas.microsoft.com/office/drawing/2014/main" id="{32C1011A-D7E8-3645-9A8D-C374517E87D0}"/>
              </a:ext>
            </a:extLst>
          </p:cNvPr>
          <p:cNvSpPr/>
          <p:nvPr/>
        </p:nvSpPr>
        <p:spPr>
          <a:xfrm>
            <a:off x="1343025" y="5189538"/>
            <a:ext cx="44450" cy="46037"/>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41" name="Flowchart: Connector 40">
            <a:extLst>
              <a:ext uri="{FF2B5EF4-FFF2-40B4-BE49-F238E27FC236}">
                <a16:creationId xmlns:a16="http://schemas.microsoft.com/office/drawing/2014/main" id="{751CA4F6-E78A-A049-8FDD-4DD3B69F5B72}"/>
              </a:ext>
            </a:extLst>
          </p:cNvPr>
          <p:cNvSpPr/>
          <p:nvPr/>
        </p:nvSpPr>
        <p:spPr>
          <a:xfrm>
            <a:off x="2673350" y="4100513"/>
            <a:ext cx="44450" cy="50800"/>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42" name="Flowchart: Connector 41">
            <a:extLst>
              <a:ext uri="{FF2B5EF4-FFF2-40B4-BE49-F238E27FC236}">
                <a16:creationId xmlns:a16="http://schemas.microsoft.com/office/drawing/2014/main" id="{93D7E47D-90AC-1C48-B2C7-D8342E78FD4B}"/>
              </a:ext>
            </a:extLst>
          </p:cNvPr>
          <p:cNvSpPr/>
          <p:nvPr/>
        </p:nvSpPr>
        <p:spPr>
          <a:xfrm>
            <a:off x="2798763" y="4318000"/>
            <a:ext cx="44450" cy="52388"/>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43" name="Flowchart: Connector 42">
            <a:extLst>
              <a:ext uri="{FF2B5EF4-FFF2-40B4-BE49-F238E27FC236}">
                <a16:creationId xmlns:a16="http://schemas.microsoft.com/office/drawing/2014/main" id="{60A7638E-C093-BB48-AF60-F1A2017B2168}"/>
              </a:ext>
            </a:extLst>
          </p:cNvPr>
          <p:cNvSpPr/>
          <p:nvPr/>
        </p:nvSpPr>
        <p:spPr>
          <a:xfrm>
            <a:off x="2528888" y="4114800"/>
            <a:ext cx="46037" cy="46038"/>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pic>
        <p:nvPicPr>
          <p:cNvPr id="19495" name="Content Placeholder 2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09925" y="1152525"/>
            <a:ext cx="13970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6" name="TextBox 44"/>
          <p:cNvSpPr txBox="1">
            <a:spLocks noChangeArrowheads="1"/>
          </p:cNvSpPr>
          <p:nvPr/>
        </p:nvSpPr>
        <p:spPr bwMode="auto">
          <a:xfrm>
            <a:off x="3651250" y="1531938"/>
            <a:ext cx="555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3200">
                <a:solidFill>
                  <a:schemeClr val="bg1"/>
                </a:solidFill>
                <a:latin typeface="Trebuchet MS" pitchFamily="34" charset="0"/>
              </a:rPr>
              <a:t>19</a:t>
            </a:r>
          </a:p>
        </p:txBody>
      </p:sp>
      <p:pic>
        <p:nvPicPr>
          <p:cNvPr id="19497" name="A0E4B0C9-19B6-4C20-8348-B93AE7A61E6F" descr="512FEE6F-9D81-4841-BE74-6063894E7C2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67388" y="3794125"/>
            <a:ext cx="2836862"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8" name="TextBox 4"/>
          <p:cNvSpPr txBox="1">
            <a:spLocks noChangeArrowheads="1"/>
          </p:cNvSpPr>
          <p:nvPr/>
        </p:nvSpPr>
        <p:spPr bwMode="auto">
          <a:xfrm>
            <a:off x="7308850" y="4179888"/>
            <a:ext cx="1008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3200">
                <a:solidFill>
                  <a:schemeClr val="bg1"/>
                </a:solidFill>
                <a:latin typeface="Trebuchet MS" pitchFamily="34" charset="0"/>
              </a:rPr>
              <a:t>+200</a:t>
            </a:r>
          </a:p>
        </p:txBody>
      </p:sp>
      <p:sp>
        <p:nvSpPr>
          <p:cNvPr id="50" name="Flowchart: Connector 49">
            <a:extLst>
              <a:ext uri="{FF2B5EF4-FFF2-40B4-BE49-F238E27FC236}">
                <a16:creationId xmlns:a16="http://schemas.microsoft.com/office/drawing/2014/main" id="{B29D28FF-1D5C-044E-B50A-1708284A72D1}"/>
              </a:ext>
            </a:extLst>
          </p:cNvPr>
          <p:cNvSpPr/>
          <p:nvPr/>
        </p:nvSpPr>
        <p:spPr>
          <a:xfrm>
            <a:off x="755650" y="4406900"/>
            <a:ext cx="44450" cy="46038"/>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51" name="Flowchart: Connector 50">
            <a:extLst>
              <a:ext uri="{FF2B5EF4-FFF2-40B4-BE49-F238E27FC236}">
                <a16:creationId xmlns:a16="http://schemas.microsoft.com/office/drawing/2014/main" id="{2190C317-904D-2245-B217-D8F493E03CFF}"/>
              </a:ext>
            </a:extLst>
          </p:cNvPr>
          <p:cNvSpPr/>
          <p:nvPr/>
        </p:nvSpPr>
        <p:spPr>
          <a:xfrm>
            <a:off x="1476375" y="5543550"/>
            <a:ext cx="46038" cy="46038"/>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52" name="Flowchart: Connector 51">
            <a:extLst>
              <a:ext uri="{FF2B5EF4-FFF2-40B4-BE49-F238E27FC236}">
                <a16:creationId xmlns:a16="http://schemas.microsoft.com/office/drawing/2014/main" id="{405C8425-D65D-D34E-A33B-F5C1DC9AEF58}"/>
              </a:ext>
            </a:extLst>
          </p:cNvPr>
          <p:cNvSpPr/>
          <p:nvPr/>
        </p:nvSpPr>
        <p:spPr>
          <a:xfrm>
            <a:off x="1619250" y="5373688"/>
            <a:ext cx="46038" cy="46037"/>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53" name="Flowchart: Connector 52">
            <a:extLst>
              <a:ext uri="{FF2B5EF4-FFF2-40B4-BE49-F238E27FC236}">
                <a16:creationId xmlns:a16="http://schemas.microsoft.com/office/drawing/2014/main" id="{92E30C66-F63C-E848-9EC9-C6231D86C225}"/>
              </a:ext>
            </a:extLst>
          </p:cNvPr>
          <p:cNvSpPr/>
          <p:nvPr/>
        </p:nvSpPr>
        <p:spPr>
          <a:xfrm>
            <a:off x="927100" y="4606925"/>
            <a:ext cx="44450" cy="46038"/>
          </a:xfrm>
          <a:prstGeom prst="flowChartConnector">
            <a:avLst/>
          </a:prstGeom>
          <a:solidFill>
            <a:srgbClr val="692D91"/>
          </a:solidFill>
          <a:ln w="15875">
            <a:solidFill>
              <a:srgbClr val="692D9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19503" name="Date Placeholder 2"/>
          <p:cNvSpPr>
            <a:spLocks noGrp="1" noChangeArrowheads="1"/>
          </p:cNvSpPr>
          <p:nvPr>
            <p:ph type="dt" sz="quarter" idx="11"/>
          </p:nvPr>
        </p:nvSpPr>
        <p:spPr bwMode="auto">
          <a:xfrm>
            <a:off x="4284663" y="6553200"/>
            <a:ext cx="57467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fr-FR" altLang="fr-FR" sz="800">
                <a:solidFill>
                  <a:schemeClr val="accent2"/>
                </a:solidFill>
                <a:latin typeface="Verdana" pitchFamily="34" charset="0"/>
              </a:rPr>
              <a:t>Abril de 2018</a:t>
            </a:r>
            <a:endParaRPr lang="pt-BR" altLang="fr-FR" sz="800">
              <a:solidFill>
                <a:schemeClr val="accent2"/>
              </a:solidFill>
              <a:latin typeface="Verdana" pitchFamily="34" charset="0"/>
            </a:endParaRPr>
          </a:p>
        </p:txBody>
      </p:sp>
      <p:sp>
        <p:nvSpPr>
          <p:cNvPr id="19504" name="Footer Placeholder 3"/>
          <p:cNvSpPr>
            <a:spLocks noGrp="1" noChangeArrowheads="1"/>
          </p:cNvSpPr>
          <p:nvPr>
            <p:ph type="ftr" sz="quarter" idx="12"/>
          </p:nvPr>
        </p:nvSpPr>
        <p:spPr bwMode="auto">
          <a:xfrm>
            <a:off x="8315325" y="6553200"/>
            <a:ext cx="2889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0"/>
              </a:spcBef>
              <a:spcAft>
                <a:spcPct val="0"/>
              </a:spcAft>
            </a:pPr>
            <a:r>
              <a:rPr lang="en-US" altLang="en-US" sz="1600">
                <a:solidFill>
                  <a:schemeClr val="bg1"/>
                </a:solidFill>
                <a:latin typeface="Verdana" pitchFamily="34" charset="0"/>
              </a:rPr>
              <a:t>OSPT &amp; CIPURSE Copyright 2018- Confidential</a:t>
            </a:r>
            <a:endParaRPr lang="pt-BR" altLang="en-US" sz="1600">
              <a:solidFill>
                <a:schemeClr val="bg1"/>
              </a:solidFill>
              <a:latin typeface="Verdana" pitchFamily="34" charset="0"/>
            </a:endParaRPr>
          </a:p>
        </p:txBody>
      </p:sp>
      <p:sp>
        <p:nvSpPr>
          <p:cNvPr id="19505" name="Slide Number Placeholder 4"/>
          <p:cNvSpPr>
            <a:spLocks noGrp="1" noChangeArrowheads="1"/>
          </p:cNvSpPr>
          <p:nvPr>
            <p:ph type="sldNum" sz="quarter" idx="10"/>
          </p:nvPr>
        </p:nvSpPr>
        <p:spPr bwMode="auto">
          <a:xfrm>
            <a:off x="250825" y="6553200"/>
            <a:ext cx="28733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fld id="{CDCD1A23-5E48-4D76-A16F-A34295274986}" type="slidenum">
              <a:rPr lang="pt-BR" altLang="fr-FR" sz="1600">
                <a:solidFill>
                  <a:schemeClr val="bg1"/>
                </a:solidFill>
                <a:latin typeface="Verdana" pitchFamily="34" charset="0"/>
              </a:rPr>
              <a:pPr algn="l"/>
              <a:t>6</a:t>
            </a:fld>
            <a:endParaRPr lang="pt-BR" altLang="fr-FR" sz="1600">
              <a:solidFill>
                <a:schemeClr val="bg1"/>
              </a:solidFill>
              <a:latin typeface="Verdan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tLang="en-US" dirty="0">
                <a:ea typeface="ＭＳ Ｐゴシック" pitchFamily="34" charset="-128"/>
              </a:rPr>
              <a:t>A perspective for CIPURSE in 2018: </a:t>
            </a:r>
            <a:br>
              <a:rPr lang="en-US" altLang="en-US" dirty="0">
                <a:ea typeface="ＭＳ Ｐゴシック" pitchFamily="34" charset="-128"/>
              </a:rPr>
            </a:br>
            <a:r>
              <a:rPr lang="en-US" altLang="en-US" dirty="0">
                <a:ea typeface="ＭＳ Ｐゴシック" pitchFamily="34" charset="-128"/>
              </a:rPr>
              <a:t>”the most contagious strength is the example”</a:t>
            </a:r>
          </a:p>
        </p:txBody>
      </p:sp>
      <p:sp>
        <p:nvSpPr>
          <p:cNvPr id="4505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97721DA-3ED7-449F-93CC-6BE80A49AD7D}" type="slidenum">
              <a:rPr lang="en-US" altLang="en-US" sz="900">
                <a:solidFill>
                  <a:srgbClr val="898989"/>
                </a:solidFill>
                <a:latin typeface="Trebuchet MS" pitchFamily="34" charset="0"/>
              </a:rPr>
              <a:pPr/>
              <a:t>7</a:t>
            </a:fld>
            <a:endParaRPr lang="en-US" altLang="en-US" sz="900">
              <a:solidFill>
                <a:srgbClr val="898989"/>
              </a:solidFill>
              <a:latin typeface="Trebuchet MS" pitchFamily="34" charset="0"/>
            </a:endParaRPr>
          </a:p>
        </p:txBody>
      </p:sp>
      <p:pic>
        <p:nvPicPr>
          <p:cNvPr id="45059"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6850" y="1216025"/>
            <a:ext cx="91440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19538" y="1503363"/>
            <a:ext cx="5969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83088" y="1758950"/>
            <a:ext cx="492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9425" y="2259013"/>
            <a:ext cx="4778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33638" y="4230688"/>
            <a:ext cx="48101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68738" y="2143125"/>
            <a:ext cx="4111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23988" y="3652838"/>
            <a:ext cx="3984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2200275" y="3895725"/>
            <a:ext cx="466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57300" y="3090863"/>
            <a:ext cx="382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17750" y="4556125"/>
            <a:ext cx="466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Picture 6"/>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22713" y="5537200"/>
            <a:ext cx="51911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0" name="TextBox 17"/>
          <p:cNvSpPr txBox="1">
            <a:spLocks noChangeArrowheads="1"/>
          </p:cNvSpPr>
          <p:nvPr/>
        </p:nvSpPr>
        <p:spPr bwMode="auto">
          <a:xfrm>
            <a:off x="4008438" y="6237288"/>
            <a:ext cx="868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latin typeface="Trebuchet MS" pitchFamily="34" charset="0"/>
              </a:rPr>
              <a:t>2018</a:t>
            </a:r>
          </a:p>
        </p:txBody>
      </p:sp>
      <p:pic>
        <p:nvPicPr>
          <p:cNvPr id="45071" name="Picture 1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77925" y="5597525"/>
            <a:ext cx="5969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2" name="TextBox 18"/>
          <p:cNvSpPr txBox="1">
            <a:spLocks noChangeArrowheads="1"/>
          </p:cNvSpPr>
          <p:nvPr/>
        </p:nvSpPr>
        <p:spPr bwMode="auto">
          <a:xfrm>
            <a:off x="1082675" y="6237288"/>
            <a:ext cx="1389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latin typeface="Trebuchet MS" pitchFamily="34" charset="0"/>
              </a:rPr>
              <a:t>2017 projects</a:t>
            </a:r>
          </a:p>
        </p:txBody>
      </p:sp>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04125" y="2203450"/>
            <a:ext cx="48101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849938" y="1273175"/>
            <a:ext cx="5207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632075" y="4197350"/>
            <a:ext cx="4349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Content Placeholder 37">
            <a:extLst>
              <a:ext uri="{FF2B5EF4-FFF2-40B4-BE49-F238E27FC236}">
                <a16:creationId xmlns:a16="http://schemas.microsoft.com/office/drawing/2014/main" id="{2B033BB2-34BC-1242-9629-59657F20DDE3}"/>
              </a:ext>
            </a:extLst>
          </p:cNvPr>
          <p:cNvGraphicFramePr>
            <a:graphicFrameLocks noGrp="1"/>
          </p:cNvGraphicFramePr>
          <p:nvPr>
            <p:ph idx="1"/>
          </p:nvPr>
        </p:nvGraphicFramePr>
        <p:xfrm>
          <a:off x="5500688" y="4702175"/>
          <a:ext cx="2243137" cy="1616076"/>
        </p:xfrm>
        <a:graphic>
          <a:graphicData uri="http://schemas.openxmlformats.org/drawingml/2006/table">
            <a:tbl>
              <a:tblPr>
                <a:tableStyleId>{5C22544A-7EE6-4342-B048-85BDC9FD1C3A}</a:tableStyleId>
              </a:tblPr>
              <a:tblGrid>
                <a:gridCol w="2243137">
                  <a:extLst>
                    <a:ext uri="{9D8B030D-6E8A-4147-A177-3AD203B41FA5}">
                      <a16:colId xmlns:a16="http://schemas.microsoft.com/office/drawing/2014/main" val="20000"/>
                    </a:ext>
                  </a:extLst>
                </a:gridCol>
              </a:tblGrid>
              <a:tr h="404019">
                <a:tc>
                  <a:txBody>
                    <a:bodyPr/>
                    <a:lstStyle/>
                    <a:p>
                      <a:pPr algn="ctr" fontAlgn="b"/>
                      <a:r>
                        <a:rPr lang="en-US" sz="1600" u="none" strike="noStrike" dirty="0">
                          <a:effectLst/>
                        </a:rPr>
                        <a:t>Projection 2020</a:t>
                      </a:r>
                      <a:endParaRPr lang="en-US" sz="1600" b="0" i="0" u="none" strike="noStrike" dirty="0">
                        <a:solidFill>
                          <a:srgbClr val="000000"/>
                        </a:solidFill>
                        <a:effectLst/>
                        <a:latin typeface="Calibri" charset="0"/>
                      </a:endParaRPr>
                    </a:p>
                  </a:txBody>
                  <a:tcPr marL="6350" marR="6350" marT="6349" marB="0" anchor="b"/>
                </a:tc>
                <a:extLst>
                  <a:ext uri="{0D108BD9-81ED-4DB2-BD59-A6C34878D82A}">
                    <a16:rowId xmlns:a16="http://schemas.microsoft.com/office/drawing/2014/main" val="10000"/>
                  </a:ext>
                </a:extLst>
              </a:tr>
              <a:tr h="404019">
                <a:tc>
                  <a:txBody>
                    <a:bodyPr/>
                    <a:lstStyle/>
                    <a:p>
                      <a:pPr algn="ctr" fontAlgn="b"/>
                      <a:r>
                        <a:rPr lang="en-US" sz="1600" u="none" strike="noStrike" dirty="0">
                          <a:effectLst/>
                        </a:rPr>
                        <a:t>11 projects</a:t>
                      </a:r>
                      <a:endParaRPr lang="en-US" sz="1600" b="0" i="0" u="none" strike="noStrike" dirty="0">
                        <a:solidFill>
                          <a:srgbClr val="000000"/>
                        </a:solidFill>
                        <a:effectLst/>
                        <a:latin typeface="Calibri" charset="0"/>
                      </a:endParaRPr>
                    </a:p>
                  </a:txBody>
                  <a:tcPr marL="6350" marR="6350" marT="6349" marB="0" anchor="b"/>
                </a:tc>
                <a:extLst>
                  <a:ext uri="{0D108BD9-81ED-4DB2-BD59-A6C34878D82A}">
                    <a16:rowId xmlns:a16="http://schemas.microsoft.com/office/drawing/2014/main" val="10001"/>
                  </a:ext>
                </a:extLst>
              </a:tr>
              <a:tr h="404019">
                <a:tc>
                  <a:txBody>
                    <a:bodyPr/>
                    <a:lstStyle/>
                    <a:p>
                      <a:pPr algn="ctr" fontAlgn="b"/>
                      <a:r>
                        <a:rPr lang="en-US" sz="1600" u="none" strike="noStrike">
                          <a:effectLst/>
                        </a:rPr>
                        <a:t>&gt; 50% confidence launch</a:t>
                      </a:r>
                      <a:endParaRPr lang="en-US" sz="1600" b="0" i="0" u="none" strike="noStrike">
                        <a:solidFill>
                          <a:srgbClr val="000000"/>
                        </a:solidFill>
                        <a:effectLst/>
                        <a:latin typeface="Calibri" charset="0"/>
                      </a:endParaRPr>
                    </a:p>
                  </a:txBody>
                  <a:tcPr marL="6350" marR="6350" marT="6349" marB="0" anchor="b"/>
                </a:tc>
                <a:extLst>
                  <a:ext uri="{0D108BD9-81ED-4DB2-BD59-A6C34878D82A}">
                    <a16:rowId xmlns:a16="http://schemas.microsoft.com/office/drawing/2014/main" val="10002"/>
                  </a:ext>
                </a:extLst>
              </a:tr>
              <a:tr h="404019">
                <a:tc>
                  <a:txBody>
                    <a:bodyPr/>
                    <a:lstStyle/>
                    <a:p>
                      <a:pPr algn="ctr" fontAlgn="b"/>
                      <a:r>
                        <a:rPr lang="en-US" sz="1600" u="none" strike="noStrike" dirty="0">
                          <a:effectLst/>
                        </a:rPr>
                        <a:t>250M units</a:t>
                      </a:r>
                      <a:endParaRPr lang="en-US" sz="1600" b="0" i="0" u="none" strike="noStrike" dirty="0">
                        <a:solidFill>
                          <a:srgbClr val="000000"/>
                        </a:solidFill>
                        <a:effectLst/>
                        <a:latin typeface="Calibri" charset="0"/>
                      </a:endParaRPr>
                    </a:p>
                  </a:txBody>
                  <a:tcPr marL="6350" marR="6350" marT="6349" marB="0" anchor="b"/>
                </a:tc>
                <a:extLst>
                  <a:ext uri="{0D108BD9-81ED-4DB2-BD59-A6C34878D82A}">
                    <a16:rowId xmlns:a16="http://schemas.microsoft.com/office/drawing/2014/main" val="10003"/>
                  </a:ext>
                </a:extLst>
              </a:tr>
            </a:tbl>
          </a:graphicData>
        </a:graphic>
      </p:graphicFrame>
      <p:sp>
        <p:nvSpPr>
          <p:cNvPr id="3" name="Footer Placeholder 2">
            <a:extLst>
              <a:ext uri="{FF2B5EF4-FFF2-40B4-BE49-F238E27FC236}">
                <a16:creationId xmlns:a16="http://schemas.microsoft.com/office/drawing/2014/main" id="{69480F7E-FFD6-4442-BE9B-DABFB990342F}"/>
              </a:ext>
            </a:extLst>
          </p:cNvPr>
          <p:cNvSpPr>
            <a:spLocks noGrp="1"/>
          </p:cNvSpPr>
          <p:nvPr>
            <p:ph type="ftr" sz="quarter" idx="11"/>
          </p:nvPr>
        </p:nvSpPr>
        <p:spPr/>
        <p:txBody>
          <a:bodyPr/>
          <a:lstStyle/>
          <a:p>
            <a:pPr>
              <a:defRPr/>
            </a:pPr>
            <a:r>
              <a:rPr lang="en-US"/>
              <a:t>OSPT &amp; CIPURSE Copyright 2018- Confidential</a:t>
            </a:r>
          </a:p>
        </p:txBody>
      </p:sp>
      <p:pic>
        <p:nvPicPr>
          <p:cNvPr id="26" name="Picture 6"/>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135438" y="1608138"/>
            <a:ext cx="51911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90" name="Date Placeholder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800">
                <a:solidFill>
                  <a:srgbClr val="898989"/>
                </a:solidFill>
                <a:latin typeface="Trebuchet MS" pitchFamily="34" charset="0"/>
              </a:rPr>
              <a:t>Abril de 2018</a:t>
            </a:r>
            <a:endParaRPr lang="en-US" altLang="en-US" sz="800">
              <a:solidFill>
                <a:srgbClr val="898989"/>
              </a:solidFill>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hteck 52">
            <a:extLst>
              <a:ext uri="{FF2B5EF4-FFF2-40B4-BE49-F238E27FC236}">
                <a16:creationId xmlns:a16="http://schemas.microsoft.com/office/drawing/2014/main" id="{57D99F8A-0786-7D41-9881-AA76CCBB9D4C}"/>
              </a:ext>
            </a:extLst>
          </p:cNvPr>
          <p:cNvSpPr/>
          <p:nvPr/>
        </p:nvSpPr>
        <p:spPr bwMode="auto">
          <a:xfrm>
            <a:off x="250825" y="5447356"/>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Milestone</a:t>
            </a:r>
          </a:p>
        </p:txBody>
      </p:sp>
      <p:sp>
        <p:nvSpPr>
          <p:cNvPr id="54" name="Rechteck 53">
            <a:extLst>
              <a:ext uri="{FF2B5EF4-FFF2-40B4-BE49-F238E27FC236}">
                <a16:creationId xmlns:a16="http://schemas.microsoft.com/office/drawing/2014/main" id="{38842CEF-7EF3-6D41-9F17-1D85E861B7C3}"/>
              </a:ext>
            </a:extLst>
          </p:cNvPr>
          <p:cNvSpPr/>
          <p:nvPr/>
        </p:nvSpPr>
        <p:spPr bwMode="auto">
          <a:xfrm>
            <a:off x="2055813" y="5447356"/>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a:latin typeface="+mn-lt"/>
                <a:ea typeface="Verdana" pitchFamily="34" charset="0"/>
                <a:cs typeface="Verdana" pitchFamily="34" charset="0"/>
              </a:rPr>
              <a:t>Pilot in field is running</a:t>
            </a:r>
          </a:p>
        </p:txBody>
      </p:sp>
      <p:grpSp>
        <p:nvGrpSpPr>
          <p:cNvPr id="54275" name="Gruppieren 54"/>
          <p:cNvGrpSpPr>
            <a:grpSpLocks noChangeAspect="1"/>
          </p:cNvGrpSpPr>
          <p:nvPr/>
        </p:nvGrpSpPr>
        <p:grpSpPr bwMode="auto">
          <a:xfrm>
            <a:off x="250825" y="1286519"/>
            <a:ext cx="1735138" cy="1557337"/>
            <a:chOff x="3169258" y="1268412"/>
            <a:chExt cx="2808000" cy="2520396"/>
          </a:xfrm>
        </p:grpSpPr>
        <p:grpSp>
          <p:nvGrpSpPr>
            <p:cNvPr id="56" name="Rechteck 55"/>
            <p:cNvGrpSpPr>
              <a:grpSpLocks/>
            </p:cNvGrpSpPr>
            <p:nvPr/>
          </p:nvGrpSpPr>
          <p:grpSpPr bwMode="auto">
            <a:xfrm>
              <a:off x="3153844" y="1682054"/>
              <a:ext cx="2815706" cy="2117031"/>
              <a:chOff x="241300" y="1524000"/>
              <a:chExt cx="1739900" cy="1308100"/>
            </a:xfrm>
          </p:grpSpPr>
          <p:pic>
            <p:nvPicPr>
              <p:cNvPr id="54293" name="Rechteck 55"/>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300" y="1524000"/>
                <a:ext cx="1739900" cy="1308100"/>
              </a:xfrm>
              <a:prstGeom prst="rect">
                <a:avLst/>
              </a:prstGeom>
              <a:noFill/>
              <a:extLst>
                <a:ext uri="{909E8E84-426E-40DD-AFC4-6F175D3DCCD1}">
                  <a14:hiddenFill xmlns:a14="http://schemas.microsoft.com/office/drawing/2010/main">
                    <a:solidFill>
                      <a:srgbClr val="FFFFFF"/>
                    </a:solidFill>
                  </a14:hiddenFill>
                </a:ext>
              </a:extLst>
            </p:spPr>
          </p:pic>
          <p:sp>
            <p:nvSpPr>
              <p:cNvPr id="54294" name="Text Box 22"/>
              <p:cNvSpPr txBox="1">
                <a:spLocks noChangeArrowheads="1"/>
              </p:cNvSpPr>
              <p:nvPr/>
            </p:nvSpPr>
            <p:spPr bwMode="auto">
              <a:xfrm>
                <a:off x="250825" y="1535588"/>
                <a:ext cx="1735138" cy="129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de-DE" altLang="en-US" sz="1600">
                  <a:latin typeface="Calibri" pitchFamily="34" charset="0"/>
                </a:endParaRPr>
              </a:p>
            </p:txBody>
          </p:sp>
        </p:grpSp>
        <p:sp>
          <p:nvSpPr>
            <p:cNvPr id="57" name="Rechteck 56">
              <a:extLst>
                <a:ext uri="{FF2B5EF4-FFF2-40B4-BE49-F238E27FC236}">
                  <a16:creationId xmlns:a16="http://schemas.microsoft.com/office/drawing/2014/main" id="{AA0E6F8E-725C-104B-AADD-FABB2BAFC9BF}"/>
                </a:ext>
              </a:extLst>
            </p:cNvPr>
            <p:cNvSpPr/>
            <p:nvPr/>
          </p:nvSpPr>
          <p:spPr bwMode="auto">
            <a:xfrm>
              <a:off x="3169258" y="1268412"/>
              <a:ext cx="2808000" cy="431628"/>
            </a:xfrm>
            <a:prstGeom prst="rect">
              <a:avLst/>
            </a:prstGeom>
            <a:solidFill>
              <a:schemeClr val="accent4">
                <a:lumMod val="40000"/>
                <a:lumOff val="60000"/>
              </a:schemeClr>
            </a:solidFill>
            <a:ln w="9525">
              <a:noFill/>
              <a:miter lim="800000"/>
              <a:headEnd/>
              <a:tailEnd/>
            </a:ln>
          </p:spPr>
          <p:txBody>
            <a:bodyPr lIns="72000" tIns="72000" rIns="72000" bIns="72000" anchor="ctr"/>
            <a:lstStyle/>
            <a:p>
              <a:pPr>
                <a:defRPr/>
              </a:pPr>
              <a:r>
                <a:rPr lang="de-DE" sz="1200" dirty="0">
                  <a:latin typeface="+mn-lt"/>
                  <a:ea typeface="Verdana" pitchFamily="34" charset="0"/>
                  <a:cs typeface="Verdana" pitchFamily="34" charset="0"/>
                </a:rPr>
                <a:t>São Paulo</a:t>
              </a:r>
            </a:p>
          </p:txBody>
        </p:sp>
      </p:grpSp>
      <p:sp>
        <p:nvSpPr>
          <p:cNvPr id="54276" name="Rectangle 2"/>
          <p:cNvSpPr>
            <a:spLocks noGrp="1"/>
          </p:cNvSpPr>
          <p:nvPr>
            <p:ph type="title"/>
          </p:nvPr>
        </p:nvSpPr>
        <p:spPr>
          <a:xfrm>
            <a:off x="250825" y="188913"/>
            <a:ext cx="7224713" cy="719137"/>
          </a:xfrm>
        </p:spPr>
        <p:txBody>
          <a:bodyPr/>
          <a:lstStyle/>
          <a:p>
            <a:r>
              <a:rPr lang="en-US" altLang="fr-FR" dirty="0">
                <a:ea typeface="ＭＳ Ｐゴシック" pitchFamily="34" charset="-128"/>
              </a:rPr>
              <a:t>CIPURSE™</a:t>
            </a:r>
            <a:br>
              <a:rPr lang="en-US" altLang="fr-FR" dirty="0">
                <a:ea typeface="ＭＳ Ｐゴシック" pitchFamily="34" charset="-128"/>
              </a:rPr>
            </a:br>
            <a:r>
              <a:rPr lang="en-US" altLang="fr-FR" dirty="0">
                <a:ea typeface="ＭＳ Ｐゴシック" pitchFamily="34" charset="-128"/>
              </a:rPr>
              <a:t>@ São Paulo Transport State Agency ARTESP</a:t>
            </a:r>
          </a:p>
        </p:txBody>
      </p:sp>
      <p:sp>
        <p:nvSpPr>
          <p:cNvPr id="29" name="Rechteck 28">
            <a:extLst>
              <a:ext uri="{FF2B5EF4-FFF2-40B4-BE49-F238E27FC236}">
                <a16:creationId xmlns:a16="http://schemas.microsoft.com/office/drawing/2014/main" id="{D592B5EF-0BF6-B04E-9C6A-FB71356A2F58}"/>
              </a:ext>
            </a:extLst>
          </p:cNvPr>
          <p:cNvSpPr/>
          <p:nvPr/>
        </p:nvSpPr>
        <p:spPr bwMode="auto">
          <a:xfrm>
            <a:off x="5508625" y="3029594"/>
            <a:ext cx="3384550" cy="2878137"/>
          </a:xfrm>
          <a:prstGeom prst="rect">
            <a:avLst/>
          </a:prstGeom>
          <a:solidFill>
            <a:schemeClr val="bg2"/>
          </a:solidFill>
          <a:ln w="9525">
            <a:noFill/>
            <a:miter lim="800000"/>
            <a:headEnd/>
            <a:tailEnd/>
          </a:ln>
        </p:spPr>
        <p:txBody>
          <a:bodyPr lIns="72000" tIns="72000" rIns="72000" bIns="72000" anchor="ctr"/>
          <a:lstStyle/>
          <a:p>
            <a:pPr algn="ctr">
              <a:defRPr/>
            </a:pPr>
            <a:endParaRPr lang="de-DE" sz="1600" dirty="0">
              <a:latin typeface="+mn-lt"/>
              <a:ea typeface="Verdana" pitchFamily="34" charset="0"/>
              <a:cs typeface="Verdana" pitchFamily="34" charset="0"/>
            </a:endParaRPr>
          </a:p>
        </p:txBody>
      </p:sp>
      <p:sp>
        <p:nvSpPr>
          <p:cNvPr id="31" name="Rechteck 30">
            <a:extLst>
              <a:ext uri="{FF2B5EF4-FFF2-40B4-BE49-F238E27FC236}">
                <a16:creationId xmlns:a16="http://schemas.microsoft.com/office/drawing/2014/main" id="{13E7942B-D796-7147-AFCA-B8325B224806}"/>
              </a:ext>
            </a:extLst>
          </p:cNvPr>
          <p:cNvSpPr/>
          <p:nvPr/>
        </p:nvSpPr>
        <p:spPr bwMode="auto">
          <a:xfrm>
            <a:off x="2055813" y="1286519"/>
            <a:ext cx="6837362" cy="1547812"/>
          </a:xfrm>
          <a:prstGeom prst="rect">
            <a:avLst/>
          </a:prstGeom>
          <a:solidFill>
            <a:schemeClr val="accent4">
              <a:lumMod val="40000"/>
              <a:lumOff val="60000"/>
            </a:schemeClr>
          </a:solidFill>
          <a:ln w="19050">
            <a:noFill/>
            <a:miter lim="800000"/>
            <a:headEnd/>
            <a:tailEnd/>
          </a:ln>
        </p:spPr>
        <p:txBody>
          <a:bodyPr lIns="108000" tIns="72000" rIns="72000" bIns="72000" anchor="ctr"/>
          <a:lstStyle/>
          <a:p>
            <a:pPr>
              <a:defRPr/>
            </a:pPr>
            <a:r>
              <a:rPr lang="en-US" sz="1300" dirty="0">
                <a:latin typeface="Verdana" panose="020B0604030504040204" pitchFamily="34" charset="0"/>
              </a:rPr>
              <a:t>São Paulo Transport State Agency (ARTESP) is the responsible regulation authority for toll collection and Intercity Bus fare collection. ARTESP choose CIPURSE™ for the new automated systems to build on open standards.</a:t>
            </a:r>
          </a:p>
        </p:txBody>
      </p:sp>
      <p:sp>
        <p:nvSpPr>
          <p:cNvPr id="41" name="Rechteck 40">
            <a:extLst>
              <a:ext uri="{FF2B5EF4-FFF2-40B4-BE49-F238E27FC236}">
                <a16:creationId xmlns:a16="http://schemas.microsoft.com/office/drawing/2014/main" id="{0750AC33-AB91-224A-906E-1C5ABFF32EE7}"/>
              </a:ext>
            </a:extLst>
          </p:cNvPr>
          <p:cNvSpPr/>
          <p:nvPr/>
        </p:nvSpPr>
        <p:spPr bwMode="auto">
          <a:xfrm>
            <a:off x="250825" y="3029594"/>
            <a:ext cx="1735138" cy="458787"/>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Volume</a:t>
            </a:r>
            <a:endParaRPr lang="de-DE" sz="1200" dirty="0">
              <a:latin typeface="+mn-lt"/>
              <a:ea typeface="Verdana" pitchFamily="34" charset="0"/>
              <a:cs typeface="Verdana" pitchFamily="34" charset="0"/>
            </a:endParaRPr>
          </a:p>
        </p:txBody>
      </p:sp>
      <p:sp>
        <p:nvSpPr>
          <p:cNvPr id="42" name="Rechteck 41">
            <a:extLst>
              <a:ext uri="{FF2B5EF4-FFF2-40B4-BE49-F238E27FC236}">
                <a16:creationId xmlns:a16="http://schemas.microsoft.com/office/drawing/2014/main" id="{8E8FDDDA-E5EE-1645-AABA-C4748591B5F0}"/>
              </a:ext>
            </a:extLst>
          </p:cNvPr>
          <p:cNvSpPr/>
          <p:nvPr/>
        </p:nvSpPr>
        <p:spPr bwMode="auto">
          <a:xfrm>
            <a:off x="2055813" y="3029594"/>
            <a:ext cx="3382962" cy="458787"/>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a:latin typeface="+mn-lt"/>
                <a:ea typeface="Verdana" pitchFamily="34" charset="0"/>
                <a:cs typeface="Verdana" pitchFamily="34" charset="0"/>
              </a:rPr>
              <a:t>&gt; 100 million pieces per year</a:t>
            </a:r>
          </a:p>
        </p:txBody>
      </p:sp>
      <p:sp>
        <p:nvSpPr>
          <p:cNvPr id="43" name="Rechteck 42">
            <a:extLst>
              <a:ext uri="{FF2B5EF4-FFF2-40B4-BE49-F238E27FC236}">
                <a16:creationId xmlns:a16="http://schemas.microsoft.com/office/drawing/2014/main" id="{DFC49FC8-58AF-CD4A-B3C2-4A6E0609F30D}"/>
              </a:ext>
            </a:extLst>
          </p:cNvPr>
          <p:cNvSpPr/>
          <p:nvPr/>
        </p:nvSpPr>
        <p:spPr bwMode="auto">
          <a:xfrm>
            <a:off x="250825" y="3512194"/>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Scheme operator</a:t>
            </a:r>
            <a:endParaRPr lang="de-DE" sz="1200" dirty="0">
              <a:latin typeface="+mn-lt"/>
              <a:ea typeface="Verdana" pitchFamily="34" charset="0"/>
              <a:cs typeface="Verdana" pitchFamily="34" charset="0"/>
            </a:endParaRPr>
          </a:p>
        </p:txBody>
      </p:sp>
      <p:sp>
        <p:nvSpPr>
          <p:cNvPr id="44" name="Rechteck 43">
            <a:extLst>
              <a:ext uri="{FF2B5EF4-FFF2-40B4-BE49-F238E27FC236}">
                <a16:creationId xmlns:a16="http://schemas.microsoft.com/office/drawing/2014/main" id="{CAF1F2BA-6DC9-154F-A853-08291A3FADCB}"/>
              </a:ext>
            </a:extLst>
          </p:cNvPr>
          <p:cNvSpPr/>
          <p:nvPr/>
        </p:nvSpPr>
        <p:spPr bwMode="auto">
          <a:xfrm>
            <a:off x="2055813" y="3512194"/>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a:latin typeface="+mn-lt"/>
                <a:ea typeface="Verdana" pitchFamily="34" charset="0"/>
                <a:cs typeface="Verdana" pitchFamily="34" charset="0"/>
              </a:rPr>
              <a:t>ARTESP</a:t>
            </a:r>
          </a:p>
        </p:txBody>
      </p:sp>
      <p:sp>
        <p:nvSpPr>
          <p:cNvPr id="45" name="Rechteck 44">
            <a:extLst>
              <a:ext uri="{FF2B5EF4-FFF2-40B4-BE49-F238E27FC236}">
                <a16:creationId xmlns:a16="http://schemas.microsoft.com/office/drawing/2014/main" id="{8635F186-D178-F64B-B070-240B01F13A91}"/>
              </a:ext>
            </a:extLst>
          </p:cNvPr>
          <p:cNvSpPr/>
          <p:nvPr/>
        </p:nvSpPr>
        <p:spPr bwMode="auto">
          <a:xfrm>
            <a:off x="250825" y="3996381"/>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System integrator</a:t>
            </a:r>
            <a:endParaRPr lang="de-DE" sz="1200" dirty="0">
              <a:latin typeface="+mn-lt"/>
              <a:ea typeface="Verdana" pitchFamily="34" charset="0"/>
              <a:cs typeface="Verdana" pitchFamily="34" charset="0"/>
            </a:endParaRPr>
          </a:p>
        </p:txBody>
      </p:sp>
      <p:sp>
        <p:nvSpPr>
          <p:cNvPr id="46" name="Rechteck 45">
            <a:extLst>
              <a:ext uri="{FF2B5EF4-FFF2-40B4-BE49-F238E27FC236}">
                <a16:creationId xmlns:a16="http://schemas.microsoft.com/office/drawing/2014/main" id="{DC580CF1-93DE-2540-8A98-6C3E4EE6BAA5}"/>
              </a:ext>
            </a:extLst>
          </p:cNvPr>
          <p:cNvSpPr/>
          <p:nvPr/>
        </p:nvSpPr>
        <p:spPr bwMode="auto">
          <a:xfrm>
            <a:off x="2055813" y="3996381"/>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a:latin typeface="+mn-lt"/>
                <a:ea typeface="Verdana" pitchFamily="34" charset="0"/>
                <a:cs typeface="Verdana" pitchFamily="34" charset="0"/>
              </a:rPr>
              <a:t>Quanta-IT</a:t>
            </a:r>
          </a:p>
        </p:txBody>
      </p:sp>
      <p:sp>
        <p:nvSpPr>
          <p:cNvPr id="47" name="Rechteck 46">
            <a:extLst>
              <a:ext uri="{FF2B5EF4-FFF2-40B4-BE49-F238E27FC236}">
                <a16:creationId xmlns:a16="http://schemas.microsoft.com/office/drawing/2014/main" id="{3D4DC142-3ADB-5A42-8B93-5CAF9C1F4ADD}"/>
              </a:ext>
            </a:extLst>
          </p:cNvPr>
          <p:cNvSpPr/>
          <p:nvPr/>
        </p:nvSpPr>
        <p:spPr bwMode="auto">
          <a:xfrm>
            <a:off x="250825" y="4480569"/>
            <a:ext cx="1735138" cy="458787"/>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Card Supplier</a:t>
            </a:r>
            <a:endParaRPr lang="de-DE" sz="1200" dirty="0">
              <a:latin typeface="+mn-lt"/>
              <a:ea typeface="Verdana" pitchFamily="34" charset="0"/>
              <a:cs typeface="Verdana" pitchFamily="34" charset="0"/>
            </a:endParaRPr>
          </a:p>
        </p:txBody>
      </p:sp>
      <p:sp>
        <p:nvSpPr>
          <p:cNvPr id="48" name="Rechteck 47">
            <a:extLst>
              <a:ext uri="{FF2B5EF4-FFF2-40B4-BE49-F238E27FC236}">
                <a16:creationId xmlns:a16="http://schemas.microsoft.com/office/drawing/2014/main" id="{D638DE6C-8062-7E4C-A3CD-D11AF16DE515}"/>
              </a:ext>
            </a:extLst>
          </p:cNvPr>
          <p:cNvSpPr/>
          <p:nvPr/>
        </p:nvSpPr>
        <p:spPr bwMode="auto">
          <a:xfrm>
            <a:off x="2055813" y="4480569"/>
            <a:ext cx="3382962" cy="458787"/>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a:latin typeface="+mn-lt"/>
                <a:ea typeface="Verdana" pitchFamily="34" charset="0"/>
                <a:cs typeface="Verdana" pitchFamily="34" charset="0"/>
              </a:rPr>
              <a:t>Diverse</a:t>
            </a:r>
          </a:p>
        </p:txBody>
      </p:sp>
      <p:sp>
        <p:nvSpPr>
          <p:cNvPr id="49" name="Rechteck 48">
            <a:extLst>
              <a:ext uri="{FF2B5EF4-FFF2-40B4-BE49-F238E27FC236}">
                <a16:creationId xmlns:a16="http://schemas.microsoft.com/office/drawing/2014/main" id="{D05BCC4E-AE96-A245-9EA9-07CBE0E3070F}"/>
              </a:ext>
            </a:extLst>
          </p:cNvPr>
          <p:cNvSpPr/>
          <p:nvPr/>
        </p:nvSpPr>
        <p:spPr bwMode="auto">
          <a:xfrm>
            <a:off x="250825" y="4963169"/>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Infineon Products</a:t>
            </a:r>
          </a:p>
        </p:txBody>
      </p:sp>
      <p:sp>
        <p:nvSpPr>
          <p:cNvPr id="50" name="Rechteck 49">
            <a:extLst>
              <a:ext uri="{FF2B5EF4-FFF2-40B4-BE49-F238E27FC236}">
                <a16:creationId xmlns:a16="http://schemas.microsoft.com/office/drawing/2014/main" id="{BD13CF25-3D63-DD4F-99EC-0F18B1F1F1D7}"/>
              </a:ext>
            </a:extLst>
          </p:cNvPr>
          <p:cNvSpPr/>
          <p:nvPr/>
        </p:nvSpPr>
        <p:spPr bwMode="auto">
          <a:xfrm>
            <a:off x="2055813" y="4963169"/>
            <a:ext cx="3382962" cy="460375"/>
          </a:xfrm>
          <a:prstGeom prst="rect">
            <a:avLst/>
          </a:prstGeom>
          <a:solidFill>
            <a:schemeClr val="bg2"/>
          </a:solidFill>
          <a:ln w="9525">
            <a:noFill/>
            <a:miter lim="800000"/>
            <a:headEnd/>
            <a:tailEnd/>
          </a:ln>
        </p:spPr>
        <p:txBody>
          <a:bodyPr lIns="72000" tIns="72000" rIns="72000" bIns="72000" anchor="ctr"/>
          <a:lstStyle/>
          <a:p>
            <a:pPr marL="171450" indent="-171450">
              <a:buClr>
                <a:schemeClr val="accent1"/>
              </a:buClr>
              <a:buSzPct val="120000"/>
              <a:buFont typeface="Arial" panose="020B0604020202020204" pitchFamily="34" charset="0"/>
              <a:buChar char="›"/>
              <a:defRPr/>
            </a:pPr>
            <a:r>
              <a:rPr lang="en-US" sz="1200">
                <a:latin typeface="+mn-lt"/>
                <a:ea typeface="Verdana" pitchFamily="34" charset="0"/>
                <a:cs typeface="Verdana" pitchFamily="34" charset="0"/>
              </a:rPr>
              <a:t>CIPURSE™4move</a:t>
            </a:r>
          </a:p>
          <a:p>
            <a:pPr marL="171450" indent="-171450">
              <a:buClr>
                <a:schemeClr val="accent1"/>
              </a:buClr>
              <a:buSzPct val="120000"/>
              <a:buFont typeface="Arial" panose="020B0604020202020204" pitchFamily="34" charset="0"/>
              <a:buChar char="›"/>
              <a:defRPr/>
            </a:pPr>
            <a:r>
              <a:rPr lang="en-US" sz="1200">
                <a:latin typeface="+mn-lt"/>
                <a:ea typeface="Verdana" pitchFamily="34" charset="0"/>
                <a:cs typeface="Verdana" pitchFamily="34" charset="0"/>
              </a:rPr>
              <a:t>CIPURSE™move</a:t>
            </a:r>
          </a:p>
        </p:txBody>
      </p:sp>
      <p:pic>
        <p:nvPicPr>
          <p:cNvPr id="54289"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l="-147"/>
          <a:stretch>
            <a:fillRect/>
          </a:stretch>
        </p:blipFill>
        <p:spPr bwMode="auto">
          <a:xfrm>
            <a:off x="5473700" y="3450281"/>
            <a:ext cx="3419475"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90" name="Date Placeholder 1"/>
          <p:cNvSpPr>
            <a:spLocks noGrp="1" noChangeArrowheads="1"/>
          </p:cNvSpPr>
          <p:nvPr>
            <p:ph type="dt" sz="quarter" idx="11"/>
          </p:nvPr>
        </p:nvSpPr>
        <p:spPr bwMode="auto">
          <a:xfrm>
            <a:off x="4284663" y="6553200"/>
            <a:ext cx="57467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fr-FR" altLang="fr-FR" sz="800">
                <a:solidFill>
                  <a:schemeClr val="accent2"/>
                </a:solidFill>
                <a:latin typeface="Verdana" pitchFamily="34" charset="0"/>
              </a:rPr>
              <a:t>Abril de 2018</a:t>
            </a:r>
            <a:endParaRPr lang="pt-BR" altLang="fr-FR" sz="800">
              <a:solidFill>
                <a:schemeClr val="accent2"/>
              </a:solidFill>
              <a:latin typeface="Verdana" pitchFamily="34" charset="0"/>
            </a:endParaRPr>
          </a:p>
        </p:txBody>
      </p:sp>
      <p:sp>
        <p:nvSpPr>
          <p:cNvPr id="54291" name="Footer Placeholder 2"/>
          <p:cNvSpPr>
            <a:spLocks noGrp="1" noChangeArrowheads="1"/>
          </p:cNvSpPr>
          <p:nvPr>
            <p:ph type="ftr" sz="quarter" idx="12"/>
          </p:nvPr>
        </p:nvSpPr>
        <p:spPr bwMode="auto">
          <a:xfrm>
            <a:off x="8315325" y="6553200"/>
            <a:ext cx="2889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0"/>
              </a:spcBef>
              <a:spcAft>
                <a:spcPct val="0"/>
              </a:spcAft>
            </a:pPr>
            <a:r>
              <a:rPr lang="en-US" altLang="en-US" sz="1600">
                <a:solidFill>
                  <a:schemeClr val="bg1"/>
                </a:solidFill>
                <a:latin typeface="Verdana" pitchFamily="34" charset="0"/>
              </a:rPr>
              <a:t>OSPT &amp; CIPURSE Copyright 2018- Confidential</a:t>
            </a:r>
            <a:endParaRPr lang="pt-BR" altLang="en-US" sz="1600">
              <a:solidFill>
                <a:schemeClr val="bg1"/>
              </a:solidFill>
              <a:latin typeface="Verdana" pitchFamily="34" charset="0"/>
            </a:endParaRPr>
          </a:p>
        </p:txBody>
      </p:sp>
      <p:sp>
        <p:nvSpPr>
          <p:cNvPr id="54292" name="Slide Number Placeholder 3"/>
          <p:cNvSpPr>
            <a:spLocks noGrp="1" noChangeArrowheads="1"/>
          </p:cNvSpPr>
          <p:nvPr>
            <p:ph type="sldNum" sz="quarter" idx="10"/>
          </p:nvPr>
        </p:nvSpPr>
        <p:spPr bwMode="auto">
          <a:xfrm>
            <a:off x="250825" y="6553200"/>
            <a:ext cx="28733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fld id="{9AD7276C-4029-4AE0-B990-385383461ECE}" type="slidenum">
              <a:rPr lang="pt-BR" altLang="fr-FR" sz="1600">
                <a:solidFill>
                  <a:schemeClr val="bg1"/>
                </a:solidFill>
                <a:latin typeface="Verdana" pitchFamily="34" charset="0"/>
              </a:rPr>
              <a:pPr algn="l"/>
              <a:t>8</a:t>
            </a:fld>
            <a:endParaRPr lang="pt-BR" altLang="fr-FR" sz="1600">
              <a:solidFill>
                <a:schemeClr val="bg1"/>
              </a:solidFill>
              <a:latin typeface="Verdana"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a:xfrm>
            <a:off x="250825" y="188913"/>
            <a:ext cx="7224713" cy="719137"/>
          </a:xfrm>
        </p:spPr>
        <p:txBody>
          <a:bodyPr/>
          <a:lstStyle/>
          <a:p>
            <a:r>
              <a:rPr lang="en-US" altLang="fr-FR">
                <a:ea typeface="ＭＳ Ｐゴシック" pitchFamily="34" charset="-128"/>
              </a:rPr>
              <a:t>CIPURSE™ </a:t>
            </a:r>
            <a:br>
              <a:rPr lang="en-US" altLang="fr-FR">
                <a:ea typeface="ＭＳ Ｐゴシック" pitchFamily="34" charset="-128"/>
              </a:rPr>
            </a:br>
            <a:r>
              <a:rPr lang="en-US" altLang="fr-FR">
                <a:ea typeface="ＭＳ Ｐゴシック" pitchFamily="34" charset="-128"/>
              </a:rPr>
              <a:t>Washington Ferries</a:t>
            </a:r>
          </a:p>
        </p:txBody>
      </p:sp>
      <p:pic>
        <p:nvPicPr>
          <p:cNvPr id="62466" name="Grafik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08400" y="5499100"/>
            <a:ext cx="1690688"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67" name="Gruppieren 33"/>
          <p:cNvGrpSpPr>
            <a:grpSpLocks noChangeAspect="1"/>
          </p:cNvGrpSpPr>
          <p:nvPr/>
        </p:nvGrpSpPr>
        <p:grpSpPr bwMode="auto">
          <a:xfrm>
            <a:off x="255588" y="1268413"/>
            <a:ext cx="1730375" cy="1554162"/>
            <a:chOff x="6093696" y="3861355"/>
            <a:chExt cx="2808000" cy="2520395"/>
          </a:xfrm>
        </p:grpSpPr>
        <p:grpSp>
          <p:nvGrpSpPr>
            <p:cNvPr id="35" name="Rechteck 34"/>
            <p:cNvGrpSpPr>
              <a:grpSpLocks/>
            </p:cNvGrpSpPr>
            <p:nvPr/>
          </p:nvGrpSpPr>
          <p:grpSpPr bwMode="auto">
            <a:xfrm>
              <a:off x="6070510" y="4275842"/>
              <a:ext cx="2823457" cy="2100759"/>
              <a:chOff x="241300" y="1524000"/>
              <a:chExt cx="1739900" cy="1295400"/>
            </a:xfrm>
          </p:grpSpPr>
          <p:pic>
            <p:nvPicPr>
              <p:cNvPr id="62486" name="Rechteck 34"/>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1300" y="1524000"/>
                <a:ext cx="1739900" cy="1295400"/>
              </a:xfrm>
              <a:prstGeom prst="rect">
                <a:avLst/>
              </a:prstGeom>
              <a:noFill/>
              <a:extLst>
                <a:ext uri="{909E8E84-426E-40DD-AFC4-6F175D3DCCD1}">
                  <a14:hiddenFill xmlns:a14="http://schemas.microsoft.com/office/drawing/2010/main">
                    <a:solidFill>
                      <a:srgbClr val="FFFFFF"/>
                    </a:solidFill>
                  </a14:hiddenFill>
                </a:ext>
              </a:extLst>
            </p:spPr>
          </p:pic>
          <p:sp>
            <p:nvSpPr>
              <p:cNvPr id="62487" name="Text Box 23"/>
              <p:cNvSpPr txBox="1">
                <a:spLocks noChangeArrowheads="1"/>
              </p:cNvSpPr>
              <p:nvPr/>
            </p:nvSpPr>
            <p:spPr bwMode="auto">
              <a:xfrm>
                <a:off x="255588" y="1535043"/>
                <a:ext cx="1730375" cy="128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de-DE" altLang="en-US" sz="1600">
                  <a:latin typeface="Calibri" pitchFamily="34" charset="0"/>
                </a:endParaRPr>
              </a:p>
            </p:txBody>
          </p:sp>
        </p:grpSp>
        <p:sp>
          <p:nvSpPr>
            <p:cNvPr id="36" name="Rechteck 35">
              <a:extLst>
                <a:ext uri="{FF2B5EF4-FFF2-40B4-BE49-F238E27FC236}">
                  <a16:creationId xmlns:a16="http://schemas.microsoft.com/office/drawing/2014/main" id="{4CF15D08-3852-214E-9FC6-2D71BFA4AB82}"/>
                </a:ext>
              </a:extLst>
            </p:cNvPr>
            <p:cNvSpPr/>
            <p:nvPr/>
          </p:nvSpPr>
          <p:spPr bwMode="auto">
            <a:xfrm>
              <a:off x="6093696" y="3861355"/>
              <a:ext cx="2808000" cy="432509"/>
            </a:xfrm>
            <a:prstGeom prst="rect">
              <a:avLst/>
            </a:prstGeom>
            <a:solidFill>
              <a:schemeClr val="accent4">
                <a:lumMod val="40000"/>
                <a:lumOff val="60000"/>
              </a:schemeClr>
            </a:solidFill>
            <a:ln w="9525">
              <a:noFill/>
              <a:miter lim="800000"/>
              <a:headEnd/>
              <a:tailEnd/>
            </a:ln>
          </p:spPr>
          <p:txBody>
            <a:bodyPr lIns="72000" tIns="72000" rIns="72000" bIns="72000" anchor="ctr"/>
            <a:lstStyle/>
            <a:p>
              <a:pPr>
                <a:defRPr/>
              </a:pPr>
              <a:r>
                <a:rPr lang="de-DE" sz="1200" dirty="0">
                  <a:latin typeface="+mn-lt"/>
                  <a:ea typeface="Verdana" pitchFamily="34" charset="0"/>
                  <a:cs typeface="Verdana" pitchFamily="34" charset="0"/>
                </a:rPr>
                <a:t>HMS </a:t>
              </a:r>
              <a:r>
                <a:rPr lang="de-DE" sz="1200" dirty="0" err="1">
                  <a:latin typeface="+mn-lt"/>
                  <a:ea typeface="Verdana" pitchFamily="34" charset="0"/>
                  <a:cs typeface="Verdana" pitchFamily="34" charset="0"/>
                </a:rPr>
                <a:t>Ferries</a:t>
              </a:r>
              <a:endParaRPr lang="de-DE" sz="1200" dirty="0">
                <a:latin typeface="+mn-lt"/>
                <a:ea typeface="Verdana" pitchFamily="34" charset="0"/>
                <a:cs typeface="Verdana" pitchFamily="34" charset="0"/>
              </a:endParaRPr>
            </a:p>
          </p:txBody>
        </p:sp>
      </p:grpSp>
      <p:sp>
        <p:nvSpPr>
          <p:cNvPr id="46" name="Rechteck 45">
            <a:extLst>
              <a:ext uri="{FF2B5EF4-FFF2-40B4-BE49-F238E27FC236}">
                <a16:creationId xmlns:a16="http://schemas.microsoft.com/office/drawing/2014/main" id="{080A6FB2-A2C0-764A-ACAB-25358995EE99}"/>
              </a:ext>
            </a:extLst>
          </p:cNvPr>
          <p:cNvSpPr/>
          <p:nvPr/>
        </p:nvSpPr>
        <p:spPr bwMode="auto">
          <a:xfrm>
            <a:off x="5508625" y="3011488"/>
            <a:ext cx="3384550" cy="3370262"/>
          </a:xfrm>
          <a:prstGeom prst="rect">
            <a:avLst/>
          </a:prstGeom>
          <a:solidFill>
            <a:schemeClr val="bg2"/>
          </a:solidFill>
          <a:ln w="9525">
            <a:noFill/>
            <a:miter lim="800000"/>
            <a:headEnd/>
            <a:tailEnd/>
          </a:ln>
        </p:spPr>
        <p:txBody>
          <a:bodyPr lIns="72000" tIns="72000" rIns="72000" bIns="72000" anchor="ctr"/>
          <a:lstStyle/>
          <a:p>
            <a:pPr algn="ctr">
              <a:defRPr/>
            </a:pPr>
            <a:endParaRPr lang="de-DE" sz="1600" dirty="0">
              <a:latin typeface="+mn-lt"/>
              <a:ea typeface="Verdana" pitchFamily="34" charset="0"/>
              <a:cs typeface="Verdana" pitchFamily="34" charset="0"/>
            </a:endParaRPr>
          </a:p>
        </p:txBody>
      </p:sp>
      <p:sp>
        <p:nvSpPr>
          <p:cNvPr id="47" name="Rechteck 46">
            <a:extLst>
              <a:ext uri="{FF2B5EF4-FFF2-40B4-BE49-F238E27FC236}">
                <a16:creationId xmlns:a16="http://schemas.microsoft.com/office/drawing/2014/main" id="{11DFFA2E-DAD2-6C4B-8D4B-E285BF5D5456}"/>
              </a:ext>
            </a:extLst>
          </p:cNvPr>
          <p:cNvSpPr/>
          <p:nvPr/>
        </p:nvSpPr>
        <p:spPr bwMode="auto">
          <a:xfrm>
            <a:off x="2055813" y="1268413"/>
            <a:ext cx="6837362" cy="1547812"/>
          </a:xfrm>
          <a:prstGeom prst="rect">
            <a:avLst/>
          </a:prstGeom>
          <a:solidFill>
            <a:schemeClr val="accent4">
              <a:lumMod val="40000"/>
              <a:lumOff val="60000"/>
            </a:schemeClr>
          </a:solidFill>
          <a:ln w="19050">
            <a:noFill/>
            <a:miter lim="800000"/>
            <a:headEnd/>
            <a:tailEnd/>
          </a:ln>
        </p:spPr>
        <p:txBody>
          <a:bodyPr lIns="108000" tIns="72000" rIns="72000" bIns="72000" anchor="ctr"/>
          <a:lstStyle/>
          <a:p>
            <a:pPr>
              <a:defRPr/>
            </a:pPr>
            <a:r>
              <a:rPr lang="en-US" sz="1300">
                <a:latin typeface="Verdana" panose="020B0604030504040204" pitchFamily="34" charset="0"/>
              </a:rPr>
              <a:t>HMS Ferries launches a smart card system to further modernize the ticketing process based on the CIPURSE™ open security standard. This new account based ticketing solution enables a quicker boarding process and reduces cash handling.</a:t>
            </a:r>
          </a:p>
        </p:txBody>
      </p:sp>
      <p:sp>
        <p:nvSpPr>
          <p:cNvPr id="48" name="Rechteck 47">
            <a:extLst>
              <a:ext uri="{FF2B5EF4-FFF2-40B4-BE49-F238E27FC236}">
                <a16:creationId xmlns:a16="http://schemas.microsoft.com/office/drawing/2014/main" id="{4A2172B2-B40A-7043-86C4-DC5CA4FDD496}"/>
              </a:ext>
            </a:extLst>
          </p:cNvPr>
          <p:cNvSpPr/>
          <p:nvPr/>
        </p:nvSpPr>
        <p:spPr bwMode="auto">
          <a:xfrm>
            <a:off x="250825" y="3011488"/>
            <a:ext cx="1735138" cy="458787"/>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Volume</a:t>
            </a:r>
            <a:endParaRPr lang="de-DE" sz="1200" dirty="0">
              <a:latin typeface="+mn-lt"/>
              <a:ea typeface="Verdana" pitchFamily="34" charset="0"/>
              <a:cs typeface="Verdana" pitchFamily="34" charset="0"/>
            </a:endParaRPr>
          </a:p>
        </p:txBody>
      </p:sp>
      <p:sp>
        <p:nvSpPr>
          <p:cNvPr id="49" name="Rechteck 48">
            <a:extLst>
              <a:ext uri="{FF2B5EF4-FFF2-40B4-BE49-F238E27FC236}">
                <a16:creationId xmlns:a16="http://schemas.microsoft.com/office/drawing/2014/main" id="{34E0EBAD-1675-A64D-B054-3430DA4A025D}"/>
              </a:ext>
            </a:extLst>
          </p:cNvPr>
          <p:cNvSpPr/>
          <p:nvPr/>
        </p:nvSpPr>
        <p:spPr bwMode="auto">
          <a:xfrm>
            <a:off x="2055813" y="3011488"/>
            <a:ext cx="3382962" cy="458787"/>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a:latin typeface="+mn-lt"/>
                <a:ea typeface="Verdana" pitchFamily="34" charset="0"/>
                <a:cs typeface="Verdana" pitchFamily="34" charset="0"/>
              </a:rPr>
              <a:t>up to 100K pieces/year</a:t>
            </a:r>
          </a:p>
        </p:txBody>
      </p:sp>
      <p:sp>
        <p:nvSpPr>
          <p:cNvPr id="50" name="Rechteck 49">
            <a:extLst>
              <a:ext uri="{FF2B5EF4-FFF2-40B4-BE49-F238E27FC236}">
                <a16:creationId xmlns:a16="http://schemas.microsoft.com/office/drawing/2014/main" id="{D649E557-33A6-BE4D-9CA3-F94913E5B34D}"/>
              </a:ext>
            </a:extLst>
          </p:cNvPr>
          <p:cNvSpPr/>
          <p:nvPr/>
        </p:nvSpPr>
        <p:spPr bwMode="auto">
          <a:xfrm>
            <a:off x="250825" y="3494088"/>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Scheme operator</a:t>
            </a:r>
            <a:endParaRPr lang="de-DE" sz="1200" dirty="0">
              <a:latin typeface="+mn-lt"/>
              <a:ea typeface="Verdana" pitchFamily="34" charset="0"/>
              <a:cs typeface="Verdana" pitchFamily="34" charset="0"/>
            </a:endParaRPr>
          </a:p>
        </p:txBody>
      </p:sp>
      <p:sp>
        <p:nvSpPr>
          <p:cNvPr id="51" name="Rechteck 50">
            <a:extLst>
              <a:ext uri="{FF2B5EF4-FFF2-40B4-BE49-F238E27FC236}">
                <a16:creationId xmlns:a16="http://schemas.microsoft.com/office/drawing/2014/main" id="{8492BA1F-D5F4-9548-8892-0A14A2CA61DF}"/>
              </a:ext>
            </a:extLst>
          </p:cNvPr>
          <p:cNvSpPr/>
          <p:nvPr/>
        </p:nvSpPr>
        <p:spPr bwMode="auto">
          <a:xfrm>
            <a:off x="2055813" y="3494088"/>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a:latin typeface="+mn-lt"/>
                <a:ea typeface="Verdana" pitchFamily="34" charset="0"/>
                <a:cs typeface="Verdana" pitchFamily="34" charset="0"/>
              </a:rPr>
              <a:t>HMS Ferries Inc</a:t>
            </a:r>
          </a:p>
        </p:txBody>
      </p:sp>
      <p:sp>
        <p:nvSpPr>
          <p:cNvPr id="52" name="Rechteck 51">
            <a:extLst>
              <a:ext uri="{FF2B5EF4-FFF2-40B4-BE49-F238E27FC236}">
                <a16:creationId xmlns:a16="http://schemas.microsoft.com/office/drawing/2014/main" id="{996D65C8-7636-3044-ABF1-EC2CA8B65F0F}"/>
              </a:ext>
            </a:extLst>
          </p:cNvPr>
          <p:cNvSpPr/>
          <p:nvPr/>
        </p:nvSpPr>
        <p:spPr bwMode="auto">
          <a:xfrm>
            <a:off x="250825" y="3978275"/>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System integrator</a:t>
            </a:r>
            <a:endParaRPr lang="de-DE" sz="1200" dirty="0">
              <a:latin typeface="+mn-lt"/>
              <a:ea typeface="Verdana" pitchFamily="34" charset="0"/>
              <a:cs typeface="Verdana" pitchFamily="34" charset="0"/>
            </a:endParaRPr>
          </a:p>
        </p:txBody>
      </p:sp>
      <p:sp>
        <p:nvSpPr>
          <p:cNvPr id="53" name="Rechteck 52">
            <a:extLst>
              <a:ext uri="{FF2B5EF4-FFF2-40B4-BE49-F238E27FC236}">
                <a16:creationId xmlns:a16="http://schemas.microsoft.com/office/drawing/2014/main" id="{D75056C6-6AD3-F644-BD34-DDF932088DB9}"/>
              </a:ext>
            </a:extLst>
          </p:cNvPr>
          <p:cNvSpPr/>
          <p:nvPr/>
        </p:nvSpPr>
        <p:spPr bwMode="auto">
          <a:xfrm>
            <a:off x="2055813" y="3978275"/>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a:latin typeface="+mn-lt"/>
                <a:ea typeface="Verdana" pitchFamily="34" charset="0"/>
                <a:cs typeface="Verdana" pitchFamily="34" charset="0"/>
              </a:rPr>
              <a:t>American Eagle</a:t>
            </a:r>
          </a:p>
        </p:txBody>
      </p:sp>
      <p:sp>
        <p:nvSpPr>
          <p:cNvPr id="54" name="Rechteck 53">
            <a:extLst>
              <a:ext uri="{FF2B5EF4-FFF2-40B4-BE49-F238E27FC236}">
                <a16:creationId xmlns:a16="http://schemas.microsoft.com/office/drawing/2014/main" id="{8FB3A915-3E06-E948-B2A5-A7CFB677B632}"/>
              </a:ext>
            </a:extLst>
          </p:cNvPr>
          <p:cNvSpPr/>
          <p:nvPr/>
        </p:nvSpPr>
        <p:spPr bwMode="auto">
          <a:xfrm>
            <a:off x="250825" y="4462463"/>
            <a:ext cx="1735138" cy="458787"/>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Infineon Products for tickets</a:t>
            </a:r>
          </a:p>
        </p:txBody>
      </p:sp>
      <p:sp>
        <p:nvSpPr>
          <p:cNvPr id="55" name="Rechteck 54">
            <a:extLst>
              <a:ext uri="{FF2B5EF4-FFF2-40B4-BE49-F238E27FC236}">
                <a16:creationId xmlns:a16="http://schemas.microsoft.com/office/drawing/2014/main" id="{2DD0E420-2E7D-CB4C-8AB6-59C334406FBF}"/>
              </a:ext>
            </a:extLst>
          </p:cNvPr>
          <p:cNvSpPr/>
          <p:nvPr/>
        </p:nvSpPr>
        <p:spPr bwMode="auto">
          <a:xfrm>
            <a:off x="2055813" y="4462463"/>
            <a:ext cx="3382962" cy="458787"/>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a:latin typeface="+mn-lt"/>
                <a:ea typeface="Verdana" pitchFamily="34" charset="0"/>
                <a:cs typeface="Verdana" pitchFamily="34" charset="0"/>
              </a:rPr>
              <a:t>CIPURSE™move</a:t>
            </a:r>
          </a:p>
        </p:txBody>
      </p:sp>
      <p:sp>
        <p:nvSpPr>
          <p:cNvPr id="56" name="Rechteck 55">
            <a:extLst>
              <a:ext uri="{FF2B5EF4-FFF2-40B4-BE49-F238E27FC236}">
                <a16:creationId xmlns:a16="http://schemas.microsoft.com/office/drawing/2014/main" id="{D0E6DBB6-76E8-8C43-8C1A-D221EDAB116E}"/>
              </a:ext>
            </a:extLst>
          </p:cNvPr>
          <p:cNvSpPr/>
          <p:nvPr/>
        </p:nvSpPr>
        <p:spPr bwMode="auto">
          <a:xfrm>
            <a:off x="250825" y="4945063"/>
            <a:ext cx="1735138" cy="460375"/>
          </a:xfrm>
          <a:prstGeom prst="rect">
            <a:avLst/>
          </a:prstGeom>
          <a:solidFill>
            <a:schemeClr val="bg2">
              <a:lumMod val="90000"/>
            </a:schemeClr>
          </a:solidFill>
          <a:ln w="9525">
            <a:noFill/>
            <a:miter lim="800000"/>
            <a:headEnd/>
            <a:tailEnd/>
          </a:ln>
        </p:spPr>
        <p:txBody>
          <a:bodyPr lIns="72000" tIns="72000" rIns="72000" bIns="72000" anchor="ctr"/>
          <a:lstStyle/>
          <a:p>
            <a:pPr>
              <a:defRPr/>
            </a:pPr>
            <a:r>
              <a:rPr lang="de-DE" sz="1200">
                <a:latin typeface="+mn-lt"/>
                <a:ea typeface="Verdana" pitchFamily="34" charset="0"/>
                <a:cs typeface="Verdana" pitchFamily="34" charset="0"/>
              </a:rPr>
              <a:t>Milestone</a:t>
            </a:r>
          </a:p>
        </p:txBody>
      </p:sp>
      <p:sp>
        <p:nvSpPr>
          <p:cNvPr id="57" name="Rechteck 56">
            <a:extLst>
              <a:ext uri="{FF2B5EF4-FFF2-40B4-BE49-F238E27FC236}">
                <a16:creationId xmlns:a16="http://schemas.microsoft.com/office/drawing/2014/main" id="{7ABD1A7E-AA96-9741-B014-61A240F426DB}"/>
              </a:ext>
            </a:extLst>
          </p:cNvPr>
          <p:cNvSpPr/>
          <p:nvPr/>
        </p:nvSpPr>
        <p:spPr bwMode="auto">
          <a:xfrm>
            <a:off x="2055813" y="4945063"/>
            <a:ext cx="3382962" cy="460375"/>
          </a:xfrm>
          <a:prstGeom prst="rect">
            <a:avLst/>
          </a:prstGeom>
          <a:solidFill>
            <a:schemeClr val="bg2"/>
          </a:solidFill>
          <a:ln w="9525">
            <a:noFill/>
            <a:miter lim="800000"/>
            <a:headEnd/>
            <a:tailEnd/>
          </a:ln>
        </p:spPr>
        <p:txBody>
          <a:bodyPr lIns="72000" tIns="72000" rIns="72000" bIns="72000" anchor="ctr"/>
          <a:lstStyle/>
          <a:p>
            <a:pPr>
              <a:buClr>
                <a:schemeClr val="accent1"/>
              </a:buClr>
              <a:buSzPct val="120000"/>
              <a:defRPr/>
            </a:pPr>
            <a:r>
              <a:rPr lang="en-US" sz="1200">
                <a:latin typeface="+mn-lt"/>
                <a:ea typeface="Verdana" pitchFamily="34" charset="0"/>
                <a:cs typeface="Verdana" pitchFamily="34" charset="0"/>
              </a:rPr>
              <a:t>in roll out</a:t>
            </a:r>
          </a:p>
        </p:txBody>
      </p:sp>
      <p:sp>
        <p:nvSpPr>
          <p:cNvPr id="10" name="Textfeld 9">
            <a:extLst>
              <a:ext uri="{FF2B5EF4-FFF2-40B4-BE49-F238E27FC236}">
                <a16:creationId xmlns:a16="http://schemas.microsoft.com/office/drawing/2014/main" id="{E5DAE4F3-9934-8347-8173-BE5C81B5EABF}"/>
              </a:ext>
            </a:extLst>
          </p:cNvPr>
          <p:cNvSpPr txBox="1"/>
          <p:nvPr/>
        </p:nvSpPr>
        <p:spPr bwMode="auto">
          <a:xfrm>
            <a:off x="2124075" y="2862263"/>
            <a:ext cx="6769100" cy="122237"/>
          </a:xfrm>
          <a:prstGeom prst="rect">
            <a:avLst/>
          </a:prstGeom>
          <a:noFill/>
          <a:ln w="9525">
            <a:noFill/>
            <a:miter lim="800000"/>
            <a:headEnd/>
            <a:tailEnd/>
          </a:ln>
          <a:effectLst/>
        </p:spPr>
        <p:txBody>
          <a:bodyPr lIns="0" tIns="0" rIns="0" bIns="0" anchor="ctr">
            <a:spAutoFit/>
          </a:bodyPr>
          <a:lstStyle/>
          <a:p>
            <a:pPr algn="r" defTabSz="914400" fontAlgn="auto">
              <a:spcBef>
                <a:spcPts val="0"/>
              </a:spcBef>
              <a:spcAft>
                <a:spcPts val="300"/>
              </a:spcAft>
              <a:buClr>
                <a:schemeClr val="accent1"/>
              </a:buClr>
              <a:defRPr/>
            </a:pPr>
            <a:r>
              <a:rPr lang="de-DE" sz="800" kern="0" dirty="0">
                <a:latin typeface="Verdana" pitchFamily="34" charset="0"/>
                <a:ea typeface="Verdana" pitchFamily="34" charset="0"/>
                <a:cs typeface="Verdana" pitchFamily="34" charset="0"/>
              </a:rPr>
              <a:t>Source: https://www.americaneagle.com/company/news/2016/08/31/americaneagle.com-revolutionized-ticketing-system</a:t>
            </a:r>
          </a:p>
        </p:txBody>
      </p:sp>
      <p:pic>
        <p:nvPicPr>
          <p:cNvPr id="62481" name="Grafik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97538" y="3111500"/>
            <a:ext cx="3008312"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2" name="Grafik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97538" y="4800600"/>
            <a:ext cx="3008312"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3" name="Date Placeholder 1"/>
          <p:cNvSpPr>
            <a:spLocks noGrp="1" noChangeArrowheads="1"/>
          </p:cNvSpPr>
          <p:nvPr>
            <p:ph type="dt" sz="quarter" idx="11"/>
          </p:nvPr>
        </p:nvSpPr>
        <p:spPr bwMode="auto">
          <a:xfrm>
            <a:off x="4284663" y="6553200"/>
            <a:ext cx="57467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fr-FR" altLang="fr-FR" sz="800">
                <a:solidFill>
                  <a:schemeClr val="accent2"/>
                </a:solidFill>
                <a:latin typeface="Verdana" pitchFamily="34" charset="0"/>
              </a:rPr>
              <a:t>Abril de 2018</a:t>
            </a:r>
            <a:endParaRPr lang="pt-BR" altLang="fr-FR" sz="800">
              <a:solidFill>
                <a:schemeClr val="accent2"/>
              </a:solidFill>
              <a:latin typeface="Verdana" pitchFamily="34" charset="0"/>
            </a:endParaRPr>
          </a:p>
        </p:txBody>
      </p:sp>
      <p:sp>
        <p:nvSpPr>
          <p:cNvPr id="62484" name="Footer Placeholder 4"/>
          <p:cNvSpPr>
            <a:spLocks noGrp="1" noChangeArrowheads="1"/>
          </p:cNvSpPr>
          <p:nvPr>
            <p:ph type="ftr" sz="quarter" idx="12"/>
          </p:nvPr>
        </p:nvSpPr>
        <p:spPr bwMode="auto">
          <a:xfrm>
            <a:off x="8315325" y="6553200"/>
            <a:ext cx="2889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0"/>
              </a:spcBef>
              <a:spcAft>
                <a:spcPct val="0"/>
              </a:spcAft>
            </a:pPr>
            <a:r>
              <a:rPr lang="en-US" altLang="en-US" sz="1600">
                <a:solidFill>
                  <a:schemeClr val="bg1"/>
                </a:solidFill>
                <a:latin typeface="Verdana" pitchFamily="34" charset="0"/>
              </a:rPr>
              <a:t>OSPT &amp; CIPURSE Copyright 2018- Confidential</a:t>
            </a:r>
            <a:endParaRPr lang="pt-BR" altLang="en-US" sz="1600">
              <a:solidFill>
                <a:schemeClr val="bg1"/>
              </a:solidFill>
              <a:latin typeface="Verdana" pitchFamily="34" charset="0"/>
            </a:endParaRPr>
          </a:p>
        </p:txBody>
      </p:sp>
      <p:sp>
        <p:nvSpPr>
          <p:cNvPr id="62485" name="Slide Number Placeholder 5"/>
          <p:cNvSpPr>
            <a:spLocks noGrp="1" noChangeArrowheads="1"/>
          </p:cNvSpPr>
          <p:nvPr>
            <p:ph type="sldNum" sz="quarter" idx="10"/>
          </p:nvPr>
        </p:nvSpPr>
        <p:spPr bwMode="auto">
          <a:xfrm>
            <a:off x="250825" y="6553200"/>
            <a:ext cx="28733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fld id="{0F358068-D742-4DF1-B50D-56D994771F26}" type="slidenum">
              <a:rPr lang="pt-BR" altLang="fr-FR" sz="1600">
                <a:solidFill>
                  <a:schemeClr val="bg1"/>
                </a:solidFill>
                <a:latin typeface="Verdana" pitchFamily="34" charset="0"/>
              </a:rPr>
              <a:pPr algn="l"/>
              <a:t>9</a:t>
            </a:fld>
            <a:endParaRPr lang="pt-BR" altLang="fr-FR" sz="1600">
              <a:solidFill>
                <a:schemeClr val="bg1"/>
              </a:solidFill>
              <a:latin typeface="Verdana" pitchFamily="34" charset="0"/>
            </a:endParaRPr>
          </a:p>
        </p:txBody>
      </p:sp>
    </p:spTree>
  </p:cSld>
  <p:clrMapOvr>
    <a:masterClrMapping/>
  </p:clrMapOvr>
  <p:transition/>
</p:sld>
</file>

<file path=ppt/theme/theme1.xml><?xml version="1.0" encoding="utf-8"?>
<a:theme xmlns:a="http://schemas.openxmlformats.org/drawingml/2006/main" name="OSPT_Template_2011">
  <a:themeElements>
    <a:clrScheme name="OSPT">
      <a:dk1>
        <a:sysClr val="windowText" lastClr="000000"/>
      </a:dk1>
      <a:lt1>
        <a:sysClr val="window" lastClr="FFFFFF"/>
      </a:lt1>
      <a:dk2>
        <a:srgbClr val="005060"/>
      </a:dk2>
      <a:lt2>
        <a:srgbClr val="EEECE1"/>
      </a:lt2>
      <a:accent1>
        <a:srgbClr val="008DA9"/>
      </a:accent1>
      <a:accent2>
        <a:srgbClr val="6C2C94"/>
      </a:accent2>
      <a:accent3>
        <a:srgbClr val="F15C22"/>
      </a:accent3>
      <a:accent4>
        <a:srgbClr val="C1D62F"/>
      </a:accent4>
      <a:accent5>
        <a:srgbClr val="595959"/>
      </a:accent5>
      <a:accent6>
        <a:srgbClr val="A5A5A5"/>
      </a:accent6>
      <a:hlink>
        <a:srgbClr val="0066CC"/>
      </a:hlink>
      <a:folHlink>
        <a:srgbClr val="F15C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20000"/>
            <a:lumOff val="80000"/>
          </a:schemeClr>
        </a:solidFill>
        <a:ln w="15875">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6">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45720" tIns="45720" rIns="45720" bIns="45720" rtlCol="0">
        <a:spAutoFit/>
      </a:bodyPr>
      <a:lstStyle>
        <a:defPPr>
          <a:defRPr sz="2200" dirty="0" err="1" smtClean="0">
            <a:latin typeface="Trebuchet MS"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OSPT_Template_2011.potx</Template>
  <TotalTime>606</TotalTime>
  <Words>3414</Words>
  <Application>Microsoft Macintosh PowerPoint</Application>
  <PresentationFormat>On-screen Show (4:3)</PresentationFormat>
  <Paragraphs>527</Paragraphs>
  <Slides>33</Slides>
  <Notes>28</Notes>
  <HiddenSlides>21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ＭＳ Ｐゴシック</vt:lpstr>
      <vt:lpstr>Arial</vt:lpstr>
      <vt:lpstr>Baskerville Old Face</vt:lpstr>
      <vt:lpstr>Bernard MT Condensed</vt:lpstr>
      <vt:lpstr>Calibri</vt:lpstr>
      <vt:lpstr>Times New Roman</vt:lpstr>
      <vt:lpstr>Trebuchet MS</vt:lpstr>
      <vt:lpstr>Verdana</vt:lpstr>
      <vt:lpstr>Wingdings</vt:lpstr>
      <vt:lpstr>OSPT_Template_2011</vt:lpstr>
      <vt:lpstr>PowerPoint Presentation</vt:lpstr>
      <vt:lpstr>OSPT Alliance in a Nutshell </vt:lpstr>
      <vt:lpstr>OSPT community: #90 members</vt:lpstr>
      <vt:lpstr>PowerPoint Presentation</vt:lpstr>
      <vt:lpstr>Comparasion CIPURSE vs. other platforms</vt:lpstr>
      <vt:lpstr>OSPT Alliance – 2011/2018</vt:lpstr>
      <vt:lpstr>A perspective for CIPURSE in 2018:  ”the most contagious strength is the example”</vt:lpstr>
      <vt:lpstr>CIPURSE™ @ São Paulo Transport State Agency ARTESP</vt:lpstr>
      <vt:lpstr>CIPURSE™  Washington Ferries</vt:lpstr>
      <vt:lpstr>CIPURSE™  in Cuenca/ Equator</vt:lpstr>
      <vt:lpstr>Major deciders and projects in the USA</vt:lpstr>
      <vt:lpstr>For more information</vt:lpstr>
      <vt:lpstr>Agenda</vt:lpstr>
      <vt:lpstr>CIPURSE OPEN STANDARD:  Get all Value-chain players around the table</vt:lpstr>
      <vt:lpstr>The key pillars of OSPT Alliance</vt:lpstr>
      <vt:lpstr>CIPURSETM Mobile based on CIPURSE™ V2 R2 Specification</vt:lpstr>
      <vt:lpstr>The Proprietary Top-down approach VS CIPURSE Bottom-up approach</vt:lpstr>
      <vt:lpstr>CIPURSE™ - The original objective (2) </vt:lpstr>
      <vt:lpstr>Momentum accelerating</vt:lpstr>
      <vt:lpstr>OSPT: members per membership category</vt:lpstr>
      <vt:lpstr>OSPT: Members per region</vt:lpstr>
      <vt:lpstr>OSPT: Members per country</vt:lpstr>
      <vt:lpstr>OSPT: Members per positionning on the Value Chain</vt:lpstr>
      <vt:lpstr>CIPURSE enables mobility services</vt:lpstr>
      <vt:lpstr>CIPURSE certified Products</vt:lpstr>
      <vt:lpstr>The tornado effect</vt:lpstr>
      <vt:lpstr>CIPURSE Specifications: The outcome of the Value Chain players</vt:lpstr>
      <vt:lpstr>Success stories– CIPURSE™</vt:lpstr>
      <vt:lpstr> CIPURSE™ @ ATM Barcelona</vt:lpstr>
      <vt:lpstr>Brasil Driving License project </vt:lpstr>
      <vt:lpstr> CIPURSE™ as Employee badges for Korea Airports</vt:lpstr>
      <vt:lpstr>CIPURSE™ as payment &amp; access control</vt:lpstr>
      <vt:lpstr>CIPURSE™  Brasilian Driving license</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OSPT Presentation Title</dc:title>
  <dc:creator>Patrick Corman</dc:creator>
  <cp:lastModifiedBy>Laurent Cremer</cp:lastModifiedBy>
  <cp:revision>99</cp:revision>
  <cp:lastPrinted>2010-11-27T17:36:44Z</cp:lastPrinted>
  <dcterms:created xsi:type="dcterms:W3CDTF">2011-05-30T15:18:53Z</dcterms:created>
  <dcterms:modified xsi:type="dcterms:W3CDTF">2018-05-15T18:43:51Z</dcterms:modified>
</cp:coreProperties>
</file>